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 id="2147483650" r:id="rId2"/>
    <p:sldMasterId id="2147483651" r:id="rId3"/>
  </p:sldMasterIdLst>
  <p:sldIdLst>
    <p:sldId id="256" r:id="rId4"/>
    <p:sldId id="259" r:id="rId5"/>
    <p:sldId id="266" r:id="rId6"/>
    <p:sldId id="267" r:id="rId7"/>
  </p:sldIdLst>
  <p:sldSz cx="6858000" cy="9906000" type="A4"/>
  <p:notesSz cx="6858000" cy="9144000"/>
  <p:defaultTextStyle>
    <a:defPPr>
      <a:defRPr lang="en-US"/>
    </a:defPPr>
    <a:lvl1pPr marL="0" algn="l" defTabSz="478837" rtl="0" eaLnBrk="1" latinLnBrk="0" hangingPunct="1">
      <a:defRPr sz="1882" kern="1200">
        <a:solidFill>
          <a:schemeClr val="tx1"/>
        </a:solidFill>
        <a:latin typeface="+mn-lt"/>
        <a:ea typeface="+mn-ea"/>
        <a:cs typeface="+mn-cs"/>
      </a:defRPr>
    </a:lvl1pPr>
    <a:lvl2pPr marL="478837" algn="l" defTabSz="478837" rtl="0" eaLnBrk="1" latinLnBrk="0" hangingPunct="1">
      <a:defRPr sz="1882" kern="1200">
        <a:solidFill>
          <a:schemeClr val="tx1"/>
        </a:solidFill>
        <a:latin typeface="+mn-lt"/>
        <a:ea typeface="+mn-ea"/>
        <a:cs typeface="+mn-cs"/>
      </a:defRPr>
    </a:lvl2pPr>
    <a:lvl3pPr marL="957674" algn="l" defTabSz="478837" rtl="0" eaLnBrk="1" latinLnBrk="0" hangingPunct="1">
      <a:defRPr sz="1882" kern="1200">
        <a:solidFill>
          <a:schemeClr val="tx1"/>
        </a:solidFill>
        <a:latin typeface="+mn-lt"/>
        <a:ea typeface="+mn-ea"/>
        <a:cs typeface="+mn-cs"/>
      </a:defRPr>
    </a:lvl3pPr>
    <a:lvl4pPr marL="1436512" algn="l" defTabSz="478837" rtl="0" eaLnBrk="1" latinLnBrk="0" hangingPunct="1">
      <a:defRPr sz="1882" kern="1200">
        <a:solidFill>
          <a:schemeClr val="tx1"/>
        </a:solidFill>
        <a:latin typeface="+mn-lt"/>
        <a:ea typeface="+mn-ea"/>
        <a:cs typeface="+mn-cs"/>
      </a:defRPr>
    </a:lvl4pPr>
    <a:lvl5pPr marL="1915349" algn="l" defTabSz="478837" rtl="0" eaLnBrk="1" latinLnBrk="0" hangingPunct="1">
      <a:defRPr sz="1882" kern="1200">
        <a:solidFill>
          <a:schemeClr val="tx1"/>
        </a:solidFill>
        <a:latin typeface="+mn-lt"/>
        <a:ea typeface="+mn-ea"/>
        <a:cs typeface="+mn-cs"/>
      </a:defRPr>
    </a:lvl5pPr>
    <a:lvl6pPr marL="2394186" algn="l" defTabSz="478837" rtl="0" eaLnBrk="1" latinLnBrk="0" hangingPunct="1">
      <a:defRPr sz="1882" kern="1200">
        <a:solidFill>
          <a:schemeClr val="tx1"/>
        </a:solidFill>
        <a:latin typeface="+mn-lt"/>
        <a:ea typeface="+mn-ea"/>
        <a:cs typeface="+mn-cs"/>
      </a:defRPr>
    </a:lvl6pPr>
    <a:lvl7pPr marL="2873023" algn="l" defTabSz="478837" rtl="0" eaLnBrk="1" latinLnBrk="0" hangingPunct="1">
      <a:defRPr sz="1882" kern="1200">
        <a:solidFill>
          <a:schemeClr val="tx1"/>
        </a:solidFill>
        <a:latin typeface="+mn-lt"/>
        <a:ea typeface="+mn-ea"/>
        <a:cs typeface="+mn-cs"/>
      </a:defRPr>
    </a:lvl7pPr>
    <a:lvl8pPr marL="3351860" algn="l" defTabSz="478837" rtl="0" eaLnBrk="1" latinLnBrk="0" hangingPunct="1">
      <a:defRPr sz="1882" kern="1200">
        <a:solidFill>
          <a:schemeClr val="tx1"/>
        </a:solidFill>
        <a:latin typeface="+mn-lt"/>
        <a:ea typeface="+mn-ea"/>
        <a:cs typeface="+mn-cs"/>
      </a:defRPr>
    </a:lvl8pPr>
    <a:lvl9pPr marL="3830698" algn="l" defTabSz="478837" rtl="0" eaLnBrk="1" latinLnBrk="0" hangingPunct="1">
      <a:defRPr sz="188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7F8"/>
    <a:srgbClr val="D6E0E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533"/>
  </p:normalViewPr>
  <p:slideViewPr>
    <p:cSldViewPr snapToGrid="0" snapToObjects="1">
      <p:cViewPr varScale="1">
        <p:scale>
          <a:sx n="80" d="100"/>
          <a:sy n="80" d="100"/>
        </p:scale>
        <p:origin x="3066" y="96"/>
      </p:cViewPr>
      <p:guideLst>
        <p:guide orient="horz" pos="312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ormal">
    <p:spTree>
      <p:nvGrpSpPr>
        <p:cNvPr id="1" name=""/>
        <p:cNvGrpSpPr/>
        <p:nvPr/>
      </p:nvGrpSpPr>
      <p:grpSpPr>
        <a:xfrm>
          <a:off x="0" y="0"/>
          <a:ext cx="0" cy="0"/>
          <a:chOff x="0" y="0"/>
          <a:chExt cx="0" cy="0"/>
        </a:xfrm>
      </p:grpSpPr>
      <p:sp>
        <p:nvSpPr>
          <p:cNvPr id="3" name="Title 1"/>
          <p:cNvSpPr>
            <a:spLocks noGrp="1"/>
          </p:cNvSpPr>
          <p:nvPr>
            <p:ph type="title"/>
          </p:nvPr>
        </p:nvSpPr>
        <p:spPr>
          <a:xfrm>
            <a:off x="518605" y="1419426"/>
            <a:ext cx="6172200" cy="614408"/>
          </a:xfrm>
          <a:prstGeom prst="rect">
            <a:avLst/>
          </a:prstGeom>
        </p:spPr>
        <p:txBody>
          <a:bodyPr/>
          <a:lstStyle>
            <a:lvl1pPr>
              <a:defRPr sz="2400"/>
            </a:lvl1pPr>
          </a:lstStyle>
          <a:p>
            <a:r>
              <a:rPr lang="nb-NO"/>
              <a:t>Klikk for å redigere tittelstil</a:t>
            </a:r>
            <a:endParaRPr lang="en-US" dirty="0"/>
          </a:p>
        </p:txBody>
      </p:sp>
      <p:sp>
        <p:nvSpPr>
          <p:cNvPr id="4" name="Content Placeholder 3"/>
          <p:cNvSpPr>
            <a:spLocks noGrp="1"/>
          </p:cNvSpPr>
          <p:nvPr>
            <p:ph sz="quarter" idx="10"/>
          </p:nvPr>
        </p:nvSpPr>
        <p:spPr>
          <a:xfrm>
            <a:off x="546886" y="1242419"/>
            <a:ext cx="5861050" cy="354013"/>
          </a:xfrm>
          <a:prstGeom prst="rect">
            <a:avLst/>
          </a:prstGeom>
        </p:spPr>
        <p:txBody>
          <a:bodyPr/>
          <a:lstStyle>
            <a:lvl1pPr marL="0" indent="0">
              <a:buNone/>
              <a:defRPr sz="1150"/>
            </a:lvl1pPr>
            <a:lvl2pPr marL="473228" indent="0">
              <a:buNone/>
              <a:defRPr sz="1400"/>
            </a:lvl2pPr>
            <a:lvl3pPr marL="946456" indent="0">
              <a:buNone/>
              <a:defRPr sz="1400"/>
            </a:lvl3pPr>
            <a:lvl4pPr marL="1419684" indent="0">
              <a:buNone/>
              <a:defRPr sz="1400"/>
            </a:lvl4pPr>
            <a:lvl5pPr marL="1892913" indent="0">
              <a:buNone/>
              <a:defRPr sz="1400"/>
            </a:lvl5pPr>
          </a:lstStyle>
          <a:p>
            <a:pPr lvl="0"/>
            <a:r>
              <a:rPr lang="nb-NO"/>
              <a:t>Klikk for å redigere tekststiler i malen</a:t>
            </a:r>
          </a:p>
        </p:txBody>
      </p:sp>
      <p:sp>
        <p:nvSpPr>
          <p:cNvPr id="11" name="Text Placeholder 18"/>
          <p:cNvSpPr>
            <a:spLocks noGrp="1"/>
          </p:cNvSpPr>
          <p:nvPr>
            <p:ph type="body" sz="quarter" idx="35" hasCustomPrompt="1"/>
          </p:nvPr>
        </p:nvSpPr>
        <p:spPr>
          <a:xfrm>
            <a:off x="3604705" y="3235036"/>
            <a:ext cx="2777017" cy="442274"/>
          </a:xfrm>
          <a:prstGeom prst="rect">
            <a:avLst/>
          </a:prstGeom>
          <a:effectLst/>
        </p:spPr>
        <p:txBody>
          <a:bodyPr lIns="0" tIns="0" rIns="0" bIns="0">
            <a:normAutofit/>
          </a:bodyPr>
          <a:lstStyle>
            <a:lvl1pPr marL="0" indent="0">
              <a:lnSpc>
                <a:spcPct val="95000"/>
              </a:lnSpc>
              <a:spcBef>
                <a:spcPts val="0"/>
              </a:spcBef>
              <a:buNone/>
              <a:defRPr sz="898" b="1">
                <a:latin typeface="+mn-lt"/>
                <a:cs typeface="Times New Roman"/>
              </a:defRPr>
            </a:lvl1pPr>
          </a:lstStyle>
          <a:p>
            <a:pPr lvl="0"/>
            <a:r>
              <a:rPr lang="nb-NO" dirty="0" err="1"/>
              <a:t>Title</a:t>
            </a:r>
            <a:r>
              <a:rPr lang="nb-NO" dirty="0"/>
              <a:t> 1</a:t>
            </a:r>
          </a:p>
        </p:txBody>
      </p:sp>
      <p:sp>
        <p:nvSpPr>
          <p:cNvPr id="12" name="Text Placeholder 21"/>
          <p:cNvSpPr>
            <a:spLocks noGrp="1"/>
          </p:cNvSpPr>
          <p:nvPr>
            <p:ph type="body" sz="quarter" idx="36" hasCustomPrompt="1"/>
          </p:nvPr>
        </p:nvSpPr>
        <p:spPr>
          <a:xfrm>
            <a:off x="3604705" y="3398170"/>
            <a:ext cx="2777017" cy="1876126"/>
          </a:xfrm>
          <a:prstGeom prst="rect">
            <a:avLst/>
          </a:prstGeom>
        </p:spPr>
        <p:txBody>
          <a:bodyPr lIns="0" tIns="0" rIns="0" bIns="0"/>
          <a:lstStyle>
            <a:lvl1pPr marL="0" indent="0">
              <a:buNone/>
              <a:tabLst/>
              <a:defRPr sz="900">
                <a:latin typeface="+mn-lt"/>
              </a:defRPr>
            </a:lvl1pPr>
            <a:lvl2pPr marL="93647" indent="-93647">
              <a:buFont typeface="Arial"/>
              <a:buChar char="•"/>
              <a:tabLst/>
              <a:defRPr sz="900">
                <a:latin typeface="+mn-lt"/>
              </a:defRPr>
            </a:lvl2pPr>
            <a:lvl3pPr marL="199509" indent="-93647">
              <a:buFont typeface="Lucida Grande"/>
              <a:buChar char="–"/>
              <a:tabLst/>
              <a:defRPr sz="900">
                <a:latin typeface="+mn-lt"/>
              </a:defRPr>
            </a:lvl3pPr>
            <a:lvl4pPr marL="289085" indent="-93647">
              <a:tabLst/>
              <a:defRPr sz="900">
                <a:latin typeface="+mn-lt"/>
              </a:defRPr>
            </a:lvl4pPr>
            <a:lvl5pPr marL="403090" indent="-93647">
              <a:tabLst/>
              <a:defRPr sz="900">
                <a:latin typeface="+mn-lt"/>
              </a:defRPr>
            </a:lvl5pPr>
          </a:lstStyle>
          <a:p>
            <a:pPr lvl="0"/>
            <a:r>
              <a:rPr lang="nb-NO" dirty="0" err="1"/>
              <a:t>Click</a:t>
            </a:r>
            <a:r>
              <a:rPr lang="nb-NO" dirty="0"/>
              <a:t> to </a:t>
            </a:r>
            <a:r>
              <a:rPr lang="nb-NO" dirty="0" err="1"/>
              <a:t>edit</a:t>
            </a:r>
            <a:r>
              <a:rPr lang="nb-NO" dirty="0"/>
              <a:t> Master </a:t>
            </a:r>
            <a:r>
              <a:rPr lang="nb-NO" dirty="0" err="1"/>
              <a:t>text</a:t>
            </a:r>
            <a:r>
              <a:rPr lang="nb-NO" dirty="0"/>
              <a:t> styles </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nb-NO" dirty="0"/>
          </a:p>
        </p:txBody>
      </p:sp>
      <p:sp>
        <p:nvSpPr>
          <p:cNvPr id="13" name="Text Placeholder 18"/>
          <p:cNvSpPr>
            <a:spLocks noGrp="1"/>
          </p:cNvSpPr>
          <p:nvPr>
            <p:ph type="body" sz="quarter" idx="37" hasCustomPrompt="1"/>
          </p:nvPr>
        </p:nvSpPr>
        <p:spPr>
          <a:xfrm>
            <a:off x="612875" y="3235036"/>
            <a:ext cx="2777017" cy="442274"/>
          </a:xfrm>
          <a:prstGeom prst="rect">
            <a:avLst/>
          </a:prstGeom>
          <a:effectLst/>
        </p:spPr>
        <p:txBody>
          <a:bodyPr lIns="0" tIns="0" rIns="0" bIns="0">
            <a:normAutofit/>
          </a:bodyPr>
          <a:lstStyle>
            <a:lvl1pPr marL="0" indent="0">
              <a:lnSpc>
                <a:spcPct val="95000"/>
              </a:lnSpc>
              <a:spcBef>
                <a:spcPts val="0"/>
              </a:spcBef>
              <a:buNone/>
              <a:defRPr sz="898" b="1">
                <a:latin typeface="+mj-lt"/>
                <a:cs typeface="Times New Roman"/>
              </a:defRPr>
            </a:lvl1pPr>
          </a:lstStyle>
          <a:p>
            <a:pPr lvl="0"/>
            <a:r>
              <a:rPr lang="nb-NO" dirty="0" err="1"/>
              <a:t>Title</a:t>
            </a:r>
            <a:r>
              <a:rPr lang="nb-NO" dirty="0"/>
              <a:t> 1</a:t>
            </a:r>
          </a:p>
        </p:txBody>
      </p:sp>
      <p:sp>
        <p:nvSpPr>
          <p:cNvPr id="14" name="Text Placeholder 21"/>
          <p:cNvSpPr>
            <a:spLocks noGrp="1"/>
          </p:cNvSpPr>
          <p:nvPr>
            <p:ph type="body" sz="quarter" idx="38" hasCustomPrompt="1"/>
          </p:nvPr>
        </p:nvSpPr>
        <p:spPr>
          <a:xfrm>
            <a:off x="612875" y="3398170"/>
            <a:ext cx="2777017" cy="1876126"/>
          </a:xfrm>
          <a:prstGeom prst="rect">
            <a:avLst/>
          </a:prstGeom>
        </p:spPr>
        <p:txBody>
          <a:bodyPr lIns="0" tIns="0" rIns="0" bIns="0"/>
          <a:lstStyle>
            <a:lvl1pPr marL="0" indent="0">
              <a:buNone/>
              <a:tabLst/>
              <a:defRPr sz="900">
                <a:latin typeface="+mn-lt"/>
              </a:defRPr>
            </a:lvl1pPr>
            <a:lvl2pPr marL="93647" indent="-93647">
              <a:buFont typeface="Arial"/>
              <a:buChar char="•"/>
              <a:tabLst/>
              <a:defRPr sz="900">
                <a:latin typeface="+mn-lt"/>
              </a:defRPr>
            </a:lvl2pPr>
            <a:lvl3pPr marL="199509" indent="-93647">
              <a:buFont typeface="Lucida Grande"/>
              <a:buChar char="–"/>
              <a:tabLst/>
              <a:defRPr sz="900">
                <a:latin typeface="+mn-lt"/>
              </a:defRPr>
            </a:lvl3pPr>
            <a:lvl4pPr marL="289085" indent="-93647">
              <a:tabLst/>
              <a:defRPr sz="900">
                <a:latin typeface="+mn-lt"/>
              </a:defRPr>
            </a:lvl4pPr>
            <a:lvl5pPr marL="403090" indent="-93647">
              <a:tabLst/>
              <a:defRPr sz="900">
                <a:latin typeface="+mn-lt"/>
              </a:defRPr>
            </a:lvl5pPr>
          </a:lstStyle>
          <a:p>
            <a:pPr lvl="0"/>
            <a:r>
              <a:rPr lang="nb-NO" dirty="0" err="1"/>
              <a:t>Click</a:t>
            </a:r>
            <a:r>
              <a:rPr lang="nb-NO" dirty="0"/>
              <a:t> to </a:t>
            </a:r>
            <a:r>
              <a:rPr lang="nb-NO" dirty="0" err="1"/>
              <a:t>edit</a:t>
            </a:r>
            <a:r>
              <a:rPr lang="nb-NO" dirty="0"/>
              <a:t> Master </a:t>
            </a:r>
            <a:r>
              <a:rPr lang="nb-NO" dirty="0" err="1"/>
              <a:t>text</a:t>
            </a:r>
            <a:r>
              <a:rPr lang="nb-NO" dirty="0"/>
              <a:t> styles </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nb-NO" dirty="0"/>
          </a:p>
        </p:txBody>
      </p:sp>
      <p:sp>
        <p:nvSpPr>
          <p:cNvPr id="15" name="Text Placeholder 18"/>
          <p:cNvSpPr>
            <a:spLocks noGrp="1"/>
          </p:cNvSpPr>
          <p:nvPr>
            <p:ph type="body" sz="quarter" idx="39" hasCustomPrompt="1"/>
          </p:nvPr>
        </p:nvSpPr>
        <p:spPr>
          <a:xfrm>
            <a:off x="612875" y="5437430"/>
            <a:ext cx="2777017" cy="442274"/>
          </a:xfrm>
          <a:prstGeom prst="rect">
            <a:avLst/>
          </a:prstGeom>
          <a:effectLst/>
        </p:spPr>
        <p:txBody>
          <a:bodyPr lIns="0" tIns="0" rIns="0" bIns="0">
            <a:normAutofit/>
          </a:bodyPr>
          <a:lstStyle>
            <a:lvl1pPr marL="0" indent="0">
              <a:lnSpc>
                <a:spcPct val="95000"/>
              </a:lnSpc>
              <a:spcBef>
                <a:spcPts val="0"/>
              </a:spcBef>
              <a:buNone/>
              <a:defRPr sz="898" b="1">
                <a:latin typeface="+mn-lt"/>
                <a:cs typeface="Times New Roman"/>
              </a:defRPr>
            </a:lvl1pPr>
          </a:lstStyle>
          <a:p>
            <a:pPr lvl="0"/>
            <a:r>
              <a:rPr lang="nb-NO" dirty="0" err="1"/>
              <a:t>Title</a:t>
            </a:r>
            <a:r>
              <a:rPr lang="nb-NO" dirty="0"/>
              <a:t> 1</a:t>
            </a:r>
          </a:p>
        </p:txBody>
      </p:sp>
      <p:sp>
        <p:nvSpPr>
          <p:cNvPr id="16" name="Text Placeholder 21"/>
          <p:cNvSpPr>
            <a:spLocks noGrp="1"/>
          </p:cNvSpPr>
          <p:nvPr>
            <p:ph type="body" sz="quarter" idx="40" hasCustomPrompt="1"/>
          </p:nvPr>
        </p:nvSpPr>
        <p:spPr>
          <a:xfrm>
            <a:off x="612875" y="5600564"/>
            <a:ext cx="2777017" cy="1876126"/>
          </a:xfrm>
          <a:prstGeom prst="rect">
            <a:avLst/>
          </a:prstGeom>
        </p:spPr>
        <p:txBody>
          <a:bodyPr lIns="0" tIns="0" rIns="0" bIns="0"/>
          <a:lstStyle>
            <a:lvl1pPr marL="0" indent="0">
              <a:buNone/>
              <a:tabLst/>
              <a:defRPr sz="900">
                <a:latin typeface="+mn-lt"/>
              </a:defRPr>
            </a:lvl1pPr>
            <a:lvl2pPr marL="93647" indent="-93647">
              <a:buFont typeface="Arial"/>
              <a:buChar char="•"/>
              <a:tabLst/>
              <a:defRPr sz="900">
                <a:latin typeface="+mn-lt"/>
              </a:defRPr>
            </a:lvl2pPr>
            <a:lvl3pPr marL="199509" indent="-93647">
              <a:buFont typeface="Lucida Grande"/>
              <a:buChar char="–"/>
              <a:tabLst/>
              <a:defRPr sz="900">
                <a:latin typeface="+mn-lt"/>
              </a:defRPr>
            </a:lvl3pPr>
            <a:lvl4pPr marL="289085" indent="-93647">
              <a:tabLst/>
              <a:defRPr sz="900">
                <a:latin typeface="+mn-lt"/>
              </a:defRPr>
            </a:lvl4pPr>
            <a:lvl5pPr marL="403090" indent="-93647">
              <a:tabLst/>
              <a:defRPr sz="900">
                <a:latin typeface="+mn-lt"/>
              </a:defRPr>
            </a:lvl5pPr>
          </a:lstStyle>
          <a:p>
            <a:pPr lvl="0"/>
            <a:r>
              <a:rPr lang="nb-NO" dirty="0" err="1"/>
              <a:t>Click</a:t>
            </a:r>
            <a:r>
              <a:rPr lang="nb-NO" dirty="0"/>
              <a:t> to </a:t>
            </a:r>
            <a:r>
              <a:rPr lang="nb-NO" dirty="0" err="1"/>
              <a:t>edit</a:t>
            </a:r>
            <a:r>
              <a:rPr lang="nb-NO" dirty="0"/>
              <a:t> Master </a:t>
            </a:r>
            <a:r>
              <a:rPr lang="nb-NO" dirty="0" err="1"/>
              <a:t>text</a:t>
            </a:r>
            <a:r>
              <a:rPr lang="nb-NO" dirty="0"/>
              <a:t> styles </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nb-NO" dirty="0"/>
          </a:p>
        </p:txBody>
      </p:sp>
      <p:sp>
        <p:nvSpPr>
          <p:cNvPr id="17" name="Text Placeholder 18"/>
          <p:cNvSpPr>
            <a:spLocks noGrp="1"/>
          </p:cNvSpPr>
          <p:nvPr>
            <p:ph type="body" sz="quarter" idx="41" hasCustomPrompt="1"/>
          </p:nvPr>
        </p:nvSpPr>
        <p:spPr>
          <a:xfrm>
            <a:off x="3604705" y="5437430"/>
            <a:ext cx="2777017" cy="442274"/>
          </a:xfrm>
          <a:prstGeom prst="rect">
            <a:avLst/>
          </a:prstGeom>
          <a:effectLst/>
        </p:spPr>
        <p:txBody>
          <a:bodyPr lIns="0" tIns="0" rIns="0" bIns="0">
            <a:normAutofit/>
          </a:bodyPr>
          <a:lstStyle>
            <a:lvl1pPr marL="0" indent="0">
              <a:lnSpc>
                <a:spcPct val="95000"/>
              </a:lnSpc>
              <a:spcBef>
                <a:spcPts val="0"/>
              </a:spcBef>
              <a:buNone/>
              <a:defRPr sz="898" b="1">
                <a:latin typeface="+mn-lt"/>
                <a:cs typeface="Times New Roman"/>
              </a:defRPr>
            </a:lvl1pPr>
          </a:lstStyle>
          <a:p>
            <a:pPr lvl="0"/>
            <a:r>
              <a:rPr lang="nb-NO" dirty="0" err="1"/>
              <a:t>Title</a:t>
            </a:r>
            <a:r>
              <a:rPr lang="nb-NO" dirty="0"/>
              <a:t> 1</a:t>
            </a:r>
          </a:p>
        </p:txBody>
      </p:sp>
      <p:sp>
        <p:nvSpPr>
          <p:cNvPr id="18" name="Text Placeholder 21"/>
          <p:cNvSpPr>
            <a:spLocks noGrp="1"/>
          </p:cNvSpPr>
          <p:nvPr>
            <p:ph type="body" sz="quarter" idx="42" hasCustomPrompt="1"/>
          </p:nvPr>
        </p:nvSpPr>
        <p:spPr>
          <a:xfrm>
            <a:off x="3604705" y="5600564"/>
            <a:ext cx="2777017" cy="1876126"/>
          </a:xfrm>
          <a:prstGeom prst="rect">
            <a:avLst/>
          </a:prstGeom>
        </p:spPr>
        <p:txBody>
          <a:bodyPr lIns="0" tIns="0" rIns="0" bIns="0"/>
          <a:lstStyle>
            <a:lvl1pPr marL="0" indent="0">
              <a:buNone/>
              <a:tabLst/>
              <a:defRPr sz="900">
                <a:latin typeface="+mn-lt"/>
              </a:defRPr>
            </a:lvl1pPr>
            <a:lvl2pPr marL="93647" indent="-93647">
              <a:buFont typeface="Arial"/>
              <a:buChar char="•"/>
              <a:tabLst/>
              <a:defRPr sz="900">
                <a:latin typeface="+mn-lt"/>
              </a:defRPr>
            </a:lvl2pPr>
            <a:lvl3pPr marL="199509" indent="-93647">
              <a:buFont typeface="Lucida Grande"/>
              <a:buChar char="–"/>
              <a:tabLst/>
              <a:defRPr sz="900">
                <a:latin typeface="+mn-lt"/>
              </a:defRPr>
            </a:lvl3pPr>
            <a:lvl4pPr marL="289085" indent="-93647">
              <a:tabLst/>
              <a:defRPr sz="900">
                <a:latin typeface="+mn-lt"/>
              </a:defRPr>
            </a:lvl4pPr>
            <a:lvl5pPr marL="403090" indent="-93647">
              <a:tabLst/>
              <a:defRPr sz="900">
                <a:latin typeface="+mn-lt"/>
              </a:defRPr>
            </a:lvl5pPr>
          </a:lstStyle>
          <a:p>
            <a:pPr lvl="0"/>
            <a:r>
              <a:rPr lang="nb-NO" dirty="0" err="1"/>
              <a:t>Click</a:t>
            </a:r>
            <a:r>
              <a:rPr lang="nb-NO" dirty="0"/>
              <a:t> to </a:t>
            </a:r>
            <a:r>
              <a:rPr lang="nb-NO" dirty="0" err="1"/>
              <a:t>edit</a:t>
            </a:r>
            <a:r>
              <a:rPr lang="nb-NO" dirty="0"/>
              <a:t> Master </a:t>
            </a:r>
            <a:r>
              <a:rPr lang="nb-NO" dirty="0" err="1"/>
              <a:t>text</a:t>
            </a:r>
            <a:r>
              <a:rPr lang="nb-NO" dirty="0"/>
              <a:t> styles </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nb-NO" dirty="0"/>
          </a:p>
        </p:txBody>
      </p:sp>
      <p:sp>
        <p:nvSpPr>
          <p:cNvPr id="19" name="Text Placeholder 18"/>
          <p:cNvSpPr>
            <a:spLocks noGrp="1"/>
          </p:cNvSpPr>
          <p:nvPr>
            <p:ph type="body" sz="quarter" idx="43" hasCustomPrompt="1"/>
          </p:nvPr>
        </p:nvSpPr>
        <p:spPr>
          <a:xfrm>
            <a:off x="612875" y="7652729"/>
            <a:ext cx="2777017" cy="442274"/>
          </a:xfrm>
          <a:prstGeom prst="rect">
            <a:avLst/>
          </a:prstGeom>
          <a:effectLst/>
        </p:spPr>
        <p:txBody>
          <a:bodyPr lIns="0" tIns="0" rIns="0" bIns="0">
            <a:normAutofit/>
          </a:bodyPr>
          <a:lstStyle>
            <a:lvl1pPr marL="0" indent="0">
              <a:lnSpc>
                <a:spcPct val="95000"/>
              </a:lnSpc>
              <a:spcBef>
                <a:spcPts val="0"/>
              </a:spcBef>
              <a:buNone/>
              <a:defRPr sz="898" b="1">
                <a:latin typeface="+mn-lt"/>
                <a:cs typeface="Times New Roman"/>
              </a:defRPr>
            </a:lvl1pPr>
          </a:lstStyle>
          <a:p>
            <a:pPr lvl="0"/>
            <a:r>
              <a:rPr lang="nb-NO" dirty="0" err="1"/>
              <a:t>Title</a:t>
            </a:r>
            <a:r>
              <a:rPr lang="nb-NO" dirty="0"/>
              <a:t> 1</a:t>
            </a:r>
          </a:p>
        </p:txBody>
      </p:sp>
      <p:sp>
        <p:nvSpPr>
          <p:cNvPr id="20" name="Text Placeholder 21"/>
          <p:cNvSpPr>
            <a:spLocks noGrp="1"/>
          </p:cNvSpPr>
          <p:nvPr>
            <p:ph type="body" sz="quarter" idx="44" hasCustomPrompt="1"/>
          </p:nvPr>
        </p:nvSpPr>
        <p:spPr>
          <a:xfrm>
            <a:off x="612875" y="7815863"/>
            <a:ext cx="2777017" cy="1378937"/>
          </a:xfrm>
          <a:prstGeom prst="rect">
            <a:avLst/>
          </a:prstGeom>
        </p:spPr>
        <p:txBody>
          <a:bodyPr lIns="0" tIns="0" rIns="0" bIns="0"/>
          <a:lstStyle>
            <a:lvl1pPr marL="0" indent="0">
              <a:buNone/>
              <a:tabLst/>
              <a:defRPr sz="900">
                <a:latin typeface="+mn-lt"/>
              </a:defRPr>
            </a:lvl1pPr>
            <a:lvl2pPr marL="93647" indent="-93647">
              <a:buFont typeface="Arial"/>
              <a:buChar char="•"/>
              <a:tabLst/>
              <a:defRPr sz="900">
                <a:latin typeface="+mn-lt"/>
              </a:defRPr>
            </a:lvl2pPr>
            <a:lvl3pPr marL="199509" indent="-93647">
              <a:buFont typeface="Lucida Grande"/>
              <a:buChar char="–"/>
              <a:tabLst/>
              <a:defRPr sz="900">
                <a:latin typeface="+mn-lt"/>
              </a:defRPr>
            </a:lvl3pPr>
            <a:lvl4pPr marL="289085" indent="-93647">
              <a:tabLst/>
              <a:defRPr sz="900">
                <a:latin typeface="+mn-lt"/>
              </a:defRPr>
            </a:lvl4pPr>
            <a:lvl5pPr marL="403090" indent="-93647">
              <a:tabLst/>
              <a:defRPr sz="900">
                <a:latin typeface="+mn-lt"/>
              </a:defRPr>
            </a:lvl5pPr>
          </a:lstStyle>
          <a:p>
            <a:pPr lvl="0"/>
            <a:r>
              <a:rPr lang="nb-NO" dirty="0" err="1"/>
              <a:t>Click</a:t>
            </a:r>
            <a:r>
              <a:rPr lang="nb-NO" dirty="0"/>
              <a:t> to </a:t>
            </a:r>
            <a:r>
              <a:rPr lang="nb-NO" dirty="0" err="1"/>
              <a:t>edit</a:t>
            </a:r>
            <a:r>
              <a:rPr lang="nb-NO" dirty="0"/>
              <a:t> Master </a:t>
            </a:r>
            <a:r>
              <a:rPr lang="nb-NO" dirty="0" err="1"/>
              <a:t>text</a:t>
            </a:r>
            <a:r>
              <a:rPr lang="nb-NO" dirty="0"/>
              <a:t> styles </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nb-NO" dirty="0"/>
          </a:p>
        </p:txBody>
      </p:sp>
      <p:sp>
        <p:nvSpPr>
          <p:cNvPr id="22" name="Text Placeholder 18"/>
          <p:cNvSpPr>
            <a:spLocks noGrp="1"/>
          </p:cNvSpPr>
          <p:nvPr>
            <p:ph type="body" sz="quarter" idx="45" hasCustomPrompt="1"/>
          </p:nvPr>
        </p:nvSpPr>
        <p:spPr>
          <a:xfrm>
            <a:off x="612874" y="9341069"/>
            <a:ext cx="2777017" cy="189430"/>
          </a:xfrm>
          <a:prstGeom prst="rect">
            <a:avLst/>
          </a:prstGeom>
          <a:effectLst/>
        </p:spPr>
        <p:txBody>
          <a:bodyPr lIns="0" tIns="0" rIns="0" bIns="0">
            <a:normAutofit/>
          </a:bodyPr>
          <a:lstStyle>
            <a:lvl1pPr marL="0" indent="0">
              <a:lnSpc>
                <a:spcPct val="95000"/>
              </a:lnSpc>
              <a:spcBef>
                <a:spcPts val="0"/>
              </a:spcBef>
              <a:buNone/>
              <a:defRPr sz="1400" b="0">
                <a:solidFill>
                  <a:schemeClr val="accent1"/>
                </a:solidFill>
                <a:latin typeface="+mn-lt"/>
                <a:cs typeface="Times New Roman"/>
              </a:defRPr>
            </a:lvl1pPr>
          </a:lstStyle>
          <a:p>
            <a:pPr lvl="0"/>
            <a:r>
              <a:rPr lang="nb-NO" dirty="0" err="1"/>
              <a:t>usn.no</a:t>
            </a:r>
            <a:endParaRPr lang="nb-NO" dirty="0"/>
          </a:p>
        </p:txBody>
      </p:sp>
      <p:sp>
        <p:nvSpPr>
          <p:cNvPr id="23" name="Content Placeholder 5"/>
          <p:cNvSpPr>
            <a:spLocks noGrp="1"/>
          </p:cNvSpPr>
          <p:nvPr>
            <p:ph sz="quarter" idx="11"/>
          </p:nvPr>
        </p:nvSpPr>
        <p:spPr>
          <a:xfrm>
            <a:off x="3725060" y="7989095"/>
            <a:ext cx="2345540" cy="1205705"/>
          </a:xfrm>
          <a:prstGeom prst="rect">
            <a:avLst/>
          </a:prstGeom>
        </p:spPr>
        <p:txBody>
          <a:bodyPr/>
          <a:lstStyle>
            <a:lvl1pPr marL="0" indent="0">
              <a:buNone/>
              <a:defRPr sz="900" b="0" i="0">
                <a:solidFill>
                  <a:schemeClr val="accent1"/>
                </a:solidFill>
                <a:latin typeface="Calibri" charset="0"/>
                <a:ea typeface="Calibri" charset="0"/>
                <a:cs typeface="Calibri" charset="0"/>
              </a:defRPr>
            </a:lvl1pPr>
            <a:lvl2pPr marL="473228" indent="0">
              <a:buNone/>
              <a:defRPr sz="900" b="0" i="0">
                <a:solidFill>
                  <a:schemeClr val="accent1"/>
                </a:solidFill>
                <a:latin typeface="Calibri" charset="0"/>
                <a:ea typeface="Calibri" charset="0"/>
                <a:cs typeface="Calibri" charset="0"/>
              </a:defRPr>
            </a:lvl2pPr>
            <a:lvl3pPr marL="946456" indent="0">
              <a:buNone/>
              <a:defRPr sz="900" b="0" i="0">
                <a:solidFill>
                  <a:schemeClr val="accent1"/>
                </a:solidFill>
                <a:latin typeface="Calibri" charset="0"/>
                <a:ea typeface="Calibri" charset="0"/>
                <a:cs typeface="Calibri" charset="0"/>
              </a:defRPr>
            </a:lvl3pPr>
            <a:lvl4pPr marL="1419684" indent="0">
              <a:buNone/>
              <a:defRPr sz="900" b="0" i="0">
                <a:solidFill>
                  <a:schemeClr val="accent1"/>
                </a:solidFill>
                <a:latin typeface="Calibri" charset="0"/>
                <a:ea typeface="Calibri" charset="0"/>
                <a:cs typeface="Calibri" charset="0"/>
              </a:defRPr>
            </a:lvl4pPr>
            <a:lvl5pPr marL="1892913" indent="0">
              <a:buNone/>
              <a:defRPr sz="900" b="0" i="0">
                <a:solidFill>
                  <a:schemeClr val="accent1"/>
                </a:solidFill>
                <a:latin typeface="Calibri" charset="0"/>
                <a:ea typeface="Calibri" charset="0"/>
                <a:cs typeface="Calibri"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24" name="Text Placeholder 18"/>
          <p:cNvSpPr>
            <a:spLocks noGrp="1"/>
          </p:cNvSpPr>
          <p:nvPr>
            <p:ph type="body" sz="quarter" idx="46" hasCustomPrompt="1"/>
          </p:nvPr>
        </p:nvSpPr>
        <p:spPr>
          <a:xfrm>
            <a:off x="3813961" y="7876249"/>
            <a:ext cx="2294740" cy="442274"/>
          </a:xfrm>
          <a:prstGeom prst="rect">
            <a:avLst/>
          </a:prstGeom>
          <a:effectLst/>
        </p:spPr>
        <p:txBody>
          <a:bodyPr lIns="0" tIns="0" rIns="0" bIns="0">
            <a:normAutofit/>
          </a:bodyPr>
          <a:lstStyle>
            <a:lvl1pPr marL="0" indent="0">
              <a:lnSpc>
                <a:spcPct val="95000"/>
              </a:lnSpc>
              <a:spcBef>
                <a:spcPts val="0"/>
              </a:spcBef>
              <a:buNone/>
              <a:defRPr sz="898" b="1">
                <a:solidFill>
                  <a:schemeClr val="accent1"/>
                </a:solidFill>
                <a:latin typeface="+mn-lt"/>
                <a:cs typeface="Times New Roman"/>
              </a:defRPr>
            </a:lvl1pPr>
          </a:lstStyle>
          <a:p>
            <a:pPr lvl="0"/>
            <a:r>
              <a:rPr lang="nb-NO" dirty="0" err="1"/>
              <a:t>Title</a:t>
            </a:r>
            <a:r>
              <a:rPr lang="nb-NO" dirty="0"/>
              <a:t> 1</a:t>
            </a:r>
          </a:p>
        </p:txBody>
      </p:sp>
      <p:sp>
        <p:nvSpPr>
          <p:cNvPr id="25" name="Text Placeholder 18"/>
          <p:cNvSpPr>
            <a:spLocks noGrp="1"/>
          </p:cNvSpPr>
          <p:nvPr>
            <p:ph type="body" sz="quarter" idx="47" hasCustomPrompt="1"/>
          </p:nvPr>
        </p:nvSpPr>
        <p:spPr>
          <a:xfrm>
            <a:off x="3813961" y="9283962"/>
            <a:ext cx="2294740" cy="442274"/>
          </a:xfrm>
          <a:prstGeom prst="rect">
            <a:avLst/>
          </a:prstGeom>
          <a:effectLst/>
        </p:spPr>
        <p:txBody>
          <a:bodyPr lIns="0" tIns="0" rIns="0" bIns="0">
            <a:normAutofit/>
          </a:bodyPr>
          <a:lstStyle>
            <a:lvl1pPr marL="0" indent="0">
              <a:lnSpc>
                <a:spcPct val="95000"/>
              </a:lnSpc>
              <a:spcBef>
                <a:spcPts val="0"/>
              </a:spcBef>
              <a:buNone/>
              <a:defRPr sz="898" b="1">
                <a:solidFill>
                  <a:schemeClr val="accent1"/>
                </a:solidFill>
                <a:latin typeface="+mn-lt"/>
                <a:cs typeface="Times New Roman"/>
              </a:defRPr>
            </a:lvl1pPr>
          </a:lstStyle>
          <a:p>
            <a:pPr lvl="0"/>
            <a:r>
              <a:rPr lang="nb-NO" dirty="0" err="1"/>
              <a:t>Title</a:t>
            </a:r>
            <a:r>
              <a:rPr lang="nb-NO" dirty="0"/>
              <a:t> 1</a:t>
            </a:r>
          </a:p>
        </p:txBody>
      </p:sp>
      <p:sp>
        <p:nvSpPr>
          <p:cNvPr id="27" name="Text Placeholder 21"/>
          <p:cNvSpPr>
            <a:spLocks noGrp="1"/>
          </p:cNvSpPr>
          <p:nvPr>
            <p:ph type="body" sz="quarter" idx="48" hasCustomPrompt="1"/>
          </p:nvPr>
        </p:nvSpPr>
        <p:spPr>
          <a:xfrm>
            <a:off x="3604705" y="304356"/>
            <a:ext cx="2777017" cy="376941"/>
          </a:xfrm>
          <a:prstGeom prst="rect">
            <a:avLst/>
          </a:prstGeom>
        </p:spPr>
        <p:txBody>
          <a:bodyPr lIns="0" tIns="0" rIns="0" bIns="0"/>
          <a:lstStyle>
            <a:lvl1pPr marL="0" indent="0" algn="r">
              <a:spcBef>
                <a:spcPts val="200"/>
              </a:spcBef>
              <a:spcAft>
                <a:spcPts val="200"/>
              </a:spcAft>
              <a:buNone/>
              <a:tabLst/>
              <a:defRPr sz="800">
                <a:latin typeface="+mn-lt"/>
              </a:defRPr>
            </a:lvl1pPr>
            <a:lvl2pPr marL="93647" indent="-93647" algn="r">
              <a:buFont typeface="Arial"/>
              <a:buChar char="•"/>
              <a:tabLst/>
              <a:defRPr sz="800">
                <a:latin typeface="+mn-lt"/>
              </a:defRPr>
            </a:lvl2pPr>
            <a:lvl3pPr marL="199509" indent="-93647" algn="r">
              <a:buFont typeface="Lucida Grande"/>
              <a:buChar char="–"/>
              <a:tabLst/>
              <a:defRPr sz="800">
                <a:latin typeface="+mn-lt"/>
              </a:defRPr>
            </a:lvl3pPr>
            <a:lvl4pPr marL="289085" indent="-93647" algn="r">
              <a:tabLst/>
              <a:defRPr sz="800">
                <a:latin typeface="+mn-lt"/>
              </a:defRPr>
            </a:lvl4pPr>
            <a:lvl5pPr marL="403090" indent="-93647" algn="r">
              <a:tabLst/>
              <a:defRPr sz="800">
                <a:latin typeface="+mn-lt"/>
              </a:defRPr>
            </a:lvl5pPr>
          </a:lstStyle>
          <a:p>
            <a:pPr lvl="0"/>
            <a:r>
              <a:rPr lang="nb-NO" dirty="0" err="1"/>
              <a:t>Click</a:t>
            </a:r>
            <a:r>
              <a:rPr lang="nb-NO" dirty="0"/>
              <a:t> to </a:t>
            </a:r>
            <a:r>
              <a:rPr lang="nb-NO" dirty="0" err="1"/>
              <a:t>edit</a:t>
            </a:r>
            <a:r>
              <a:rPr lang="nb-NO" dirty="0"/>
              <a:t> Master </a:t>
            </a:r>
            <a:r>
              <a:rPr lang="nb-NO" dirty="0" err="1"/>
              <a:t>text</a:t>
            </a:r>
            <a:r>
              <a:rPr lang="nb-NO" dirty="0"/>
              <a:t> styles </a:t>
            </a:r>
          </a:p>
        </p:txBody>
      </p:sp>
      <p:sp>
        <p:nvSpPr>
          <p:cNvPr id="21" name="Text Placeholder 18"/>
          <p:cNvSpPr>
            <a:spLocks noGrp="1"/>
          </p:cNvSpPr>
          <p:nvPr>
            <p:ph type="body" sz="quarter" idx="49" hasCustomPrompt="1"/>
          </p:nvPr>
        </p:nvSpPr>
        <p:spPr>
          <a:xfrm>
            <a:off x="613307" y="2450427"/>
            <a:ext cx="5768847" cy="645567"/>
          </a:xfrm>
          <a:prstGeom prst="rect">
            <a:avLst/>
          </a:prstGeom>
          <a:effectLst/>
        </p:spPr>
        <p:txBody>
          <a:bodyPr lIns="0" tIns="0" rIns="0" bIns="0">
            <a:normAutofit/>
          </a:bodyPr>
          <a:lstStyle>
            <a:lvl1pPr marL="0" indent="0">
              <a:lnSpc>
                <a:spcPct val="95000"/>
              </a:lnSpc>
              <a:spcBef>
                <a:spcPts val="0"/>
              </a:spcBef>
              <a:buNone/>
              <a:defRPr sz="1150" b="0" i="0">
                <a:latin typeface="Calibri Light" charset="0"/>
                <a:ea typeface="Calibri Light" charset="0"/>
                <a:cs typeface="Calibri Light" charset="0"/>
              </a:defRPr>
            </a:lvl1pPr>
          </a:lstStyle>
          <a:p>
            <a:pPr lvl="0"/>
            <a:r>
              <a:rPr lang="nb-NO" dirty="0"/>
              <a:t>Ingress</a:t>
            </a:r>
          </a:p>
        </p:txBody>
      </p:sp>
    </p:spTree>
    <p:extLst>
      <p:ext uri="{BB962C8B-B14F-4D97-AF65-F5344CB8AC3E}">
        <p14:creationId xmlns:p14="http://schemas.microsoft.com/office/powerpoint/2010/main" val="48052936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3" name="Picture Placeholder 12"/>
          <p:cNvSpPr>
            <a:spLocks noGrp="1"/>
          </p:cNvSpPr>
          <p:nvPr>
            <p:ph type="pic" sz="quarter" idx="12"/>
          </p:nvPr>
        </p:nvSpPr>
        <p:spPr>
          <a:xfrm>
            <a:off x="343057" y="1943099"/>
            <a:ext cx="6164263" cy="4726313"/>
          </a:xfrm>
          <a:prstGeom prst="rect">
            <a:avLst/>
          </a:prstGeom>
        </p:spPr>
        <p:txBody>
          <a:bodyPr/>
          <a:lstStyle/>
          <a:p>
            <a:endParaRPr lang="en-US"/>
          </a:p>
        </p:txBody>
      </p:sp>
      <p:sp>
        <p:nvSpPr>
          <p:cNvPr id="6" name="Content Placeholder 5"/>
          <p:cNvSpPr>
            <a:spLocks noGrp="1"/>
          </p:cNvSpPr>
          <p:nvPr>
            <p:ph sz="quarter" idx="11"/>
          </p:nvPr>
        </p:nvSpPr>
        <p:spPr>
          <a:xfrm>
            <a:off x="537360" y="6966408"/>
            <a:ext cx="4071938" cy="2008188"/>
          </a:xfrm>
          <a:prstGeom prst="rect">
            <a:avLst/>
          </a:prstGeom>
        </p:spPr>
        <p:txBody>
          <a:bodyPr/>
          <a:lstStyle>
            <a:lvl1pPr marL="0" indent="0">
              <a:buNone/>
              <a:defRPr sz="1200" b="0" i="0">
                <a:solidFill>
                  <a:schemeClr val="tx1"/>
                </a:solidFill>
                <a:latin typeface="Calibri" charset="0"/>
                <a:ea typeface="Calibri" charset="0"/>
                <a:cs typeface="Calibri" charset="0"/>
              </a:defRPr>
            </a:lvl1pPr>
            <a:lvl2pPr marL="473228" indent="0">
              <a:buNone/>
              <a:defRPr sz="1200" b="0" i="0">
                <a:solidFill>
                  <a:schemeClr val="tx1"/>
                </a:solidFill>
                <a:latin typeface="Calibri" charset="0"/>
                <a:ea typeface="Calibri" charset="0"/>
                <a:cs typeface="Calibri" charset="0"/>
              </a:defRPr>
            </a:lvl2pPr>
            <a:lvl3pPr marL="946456" indent="0">
              <a:buNone/>
              <a:defRPr sz="1200" b="0" i="0">
                <a:solidFill>
                  <a:schemeClr val="tx1"/>
                </a:solidFill>
                <a:latin typeface="Calibri" charset="0"/>
                <a:ea typeface="Calibri" charset="0"/>
                <a:cs typeface="Calibri" charset="0"/>
              </a:defRPr>
            </a:lvl3pPr>
            <a:lvl4pPr marL="1419684" indent="0">
              <a:buNone/>
              <a:defRPr sz="1200" b="0" i="0">
                <a:solidFill>
                  <a:schemeClr val="tx1"/>
                </a:solidFill>
                <a:latin typeface="Calibri" charset="0"/>
                <a:ea typeface="Calibri" charset="0"/>
                <a:cs typeface="Calibri" charset="0"/>
              </a:defRPr>
            </a:lvl4pPr>
            <a:lvl5pPr marL="1892913" indent="0">
              <a:buNone/>
              <a:defRPr sz="1200" b="0" i="0">
                <a:solidFill>
                  <a:schemeClr val="tx1"/>
                </a:solidFill>
                <a:latin typeface="Calibri" charset="0"/>
                <a:ea typeface="Calibri" charset="0"/>
                <a:cs typeface="Calibri" charset="0"/>
              </a:defRPr>
            </a:lvl5pPr>
          </a:lstStyle>
          <a:p>
            <a:pPr lvl="0"/>
            <a:r>
              <a:rPr lang="nb-NO" dirty="0" err="1"/>
              <a:t>Click</a:t>
            </a:r>
            <a:r>
              <a:rPr lang="nb-NO" dirty="0"/>
              <a:t> to </a:t>
            </a:r>
            <a:r>
              <a:rPr lang="nb-NO" dirty="0" err="1"/>
              <a:t>edit</a:t>
            </a:r>
            <a:r>
              <a:rPr lang="nb-NO" dirty="0"/>
              <a:t> Master </a:t>
            </a:r>
            <a:r>
              <a:rPr lang="nb-NO" dirty="0" err="1"/>
              <a:t>text</a:t>
            </a:r>
            <a:r>
              <a:rPr lang="nb-NO" dirty="0"/>
              <a:t> styles</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en-US" dirty="0"/>
          </a:p>
        </p:txBody>
      </p:sp>
      <p:sp>
        <p:nvSpPr>
          <p:cNvPr id="17" name="Title 1"/>
          <p:cNvSpPr>
            <a:spLocks noGrp="1"/>
          </p:cNvSpPr>
          <p:nvPr>
            <p:ph type="title"/>
          </p:nvPr>
        </p:nvSpPr>
        <p:spPr>
          <a:xfrm>
            <a:off x="239205" y="1355926"/>
            <a:ext cx="6172200" cy="614408"/>
          </a:xfrm>
          <a:prstGeom prst="rect">
            <a:avLst/>
          </a:prstGeom>
        </p:spPr>
        <p:txBody>
          <a:bodyPr/>
          <a:lstStyle>
            <a:lvl1pPr>
              <a:defRPr sz="2400"/>
            </a:lvl1pPr>
          </a:lstStyle>
          <a:p>
            <a:r>
              <a:rPr lang="nb-NO" dirty="0" err="1"/>
              <a:t>Click</a:t>
            </a:r>
            <a:r>
              <a:rPr lang="nb-NO" dirty="0"/>
              <a:t> to </a:t>
            </a:r>
            <a:r>
              <a:rPr lang="nb-NO" dirty="0" err="1"/>
              <a:t>edit</a:t>
            </a:r>
            <a:r>
              <a:rPr lang="nb-NO" dirty="0"/>
              <a:t> Master </a:t>
            </a:r>
            <a:r>
              <a:rPr lang="nb-NO" dirty="0" err="1"/>
              <a:t>title</a:t>
            </a:r>
            <a:r>
              <a:rPr lang="nb-NO" dirty="0"/>
              <a:t> style</a:t>
            </a:r>
            <a:endParaRPr lang="en-US" dirty="0"/>
          </a:p>
        </p:txBody>
      </p:sp>
      <p:sp>
        <p:nvSpPr>
          <p:cNvPr id="18" name="Content Placeholder 3"/>
          <p:cNvSpPr>
            <a:spLocks noGrp="1"/>
          </p:cNvSpPr>
          <p:nvPr>
            <p:ph sz="quarter" idx="10"/>
          </p:nvPr>
        </p:nvSpPr>
        <p:spPr>
          <a:xfrm>
            <a:off x="267486" y="1115419"/>
            <a:ext cx="5861050" cy="354013"/>
          </a:xfrm>
          <a:prstGeom prst="rect">
            <a:avLst/>
          </a:prstGeom>
        </p:spPr>
        <p:txBody>
          <a:bodyPr/>
          <a:lstStyle>
            <a:lvl1pPr marL="0" indent="0">
              <a:buNone/>
              <a:defRPr sz="1400"/>
            </a:lvl1pPr>
            <a:lvl2pPr marL="473228" indent="0">
              <a:buNone/>
              <a:defRPr sz="1400"/>
            </a:lvl2pPr>
            <a:lvl3pPr marL="946456" indent="0">
              <a:buNone/>
              <a:defRPr sz="1400"/>
            </a:lvl3pPr>
            <a:lvl4pPr marL="1419684" indent="0">
              <a:buNone/>
              <a:defRPr sz="1400"/>
            </a:lvl4pPr>
            <a:lvl5pPr marL="1892913" indent="0">
              <a:buNone/>
              <a:defRPr sz="1400"/>
            </a:lvl5pPr>
          </a:lstStyle>
          <a:p>
            <a:pPr lvl="0"/>
            <a:r>
              <a:rPr lang="nb-NO" dirty="0" err="1"/>
              <a:t>Click</a:t>
            </a:r>
            <a:r>
              <a:rPr lang="nb-NO" dirty="0"/>
              <a:t> to </a:t>
            </a:r>
            <a:r>
              <a:rPr lang="nb-NO" dirty="0" err="1"/>
              <a:t>edit</a:t>
            </a:r>
            <a:r>
              <a:rPr lang="nb-NO" dirty="0"/>
              <a:t> Master </a:t>
            </a:r>
            <a:r>
              <a:rPr lang="nb-NO" dirty="0" err="1"/>
              <a:t>text</a:t>
            </a:r>
            <a:r>
              <a:rPr lang="nb-NO" dirty="0"/>
              <a:t> styles</a:t>
            </a:r>
          </a:p>
        </p:txBody>
      </p:sp>
      <p:sp>
        <p:nvSpPr>
          <p:cNvPr id="19" name="Text Placeholder 18"/>
          <p:cNvSpPr>
            <a:spLocks noGrp="1"/>
          </p:cNvSpPr>
          <p:nvPr>
            <p:ph type="body" sz="quarter" idx="45" hasCustomPrompt="1"/>
          </p:nvPr>
        </p:nvSpPr>
        <p:spPr>
          <a:xfrm>
            <a:off x="612874" y="9188669"/>
            <a:ext cx="2777017" cy="189430"/>
          </a:xfrm>
          <a:prstGeom prst="rect">
            <a:avLst/>
          </a:prstGeom>
          <a:effectLst/>
        </p:spPr>
        <p:txBody>
          <a:bodyPr lIns="0" tIns="0" rIns="0" bIns="0">
            <a:noAutofit/>
          </a:bodyPr>
          <a:lstStyle>
            <a:lvl1pPr marL="0" indent="0">
              <a:lnSpc>
                <a:spcPct val="95000"/>
              </a:lnSpc>
              <a:spcBef>
                <a:spcPts val="0"/>
              </a:spcBef>
              <a:buNone/>
              <a:defRPr sz="1600" b="0">
                <a:solidFill>
                  <a:schemeClr val="accent1"/>
                </a:solidFill>
                <a:latin typeface="+mn-lt"/>
                <a:cs typeface="Times New Roman"/>
              </a:defRPr>
            </a:lvl1pPr>
          </a:lstStyle>
          <a:p>
            <a:pPr lvl="0"/>
            <a:r>
              <a:rPr lang="nb-NO" dirty="0" err="1"/>
              <a:t>usn.no</a:t>
            </a:r>
            <a:endParaRPr lang="nb-NO" dirty="0"/>
          </a:p>
        </p:txBody>
      </p:sp>
      <p:sp>
        <p:nvSpPr>
          <p:cNvPr id="20" name="Text Placeholder 21"/>
          <p:cNvSpPr>
            <a:spLocks noGrp="1"/>
          </p:cNvSpPr>
          <p:nvPr>
            <p:ph type="body" sz="quarter" idx="48" hasCustomPrompt="1"/>
          </p:nvPr>
        </p:nvSpPr>
        <p:spPr>
          <a:xfrm>
            <a:off x="3680905" y="380556"/>
            <a:ext cx="2777017" cy="376941"/>
          </a:xfrm>
          <a:prstGeom prst="rect">
            <a:avLst/>
          </a:prstGeom>
        </p:spPr>
        <p:txBody>
          <a:bodyPr lIns="0" tIns="0" rIns="0" bIns="0"/>
          <a:lstStyle>
            <a:lvl1pPr marL="0" indent="0" algn="r">
              <a:buNone/>
              <a:tabLst/>
              <a:defRPr sz="800">
                <a:latin typeface="+mn-lt"/>
              </a:defRPr>
            </a:lvl1pPr>
            <a:lvl2pPr marL="93647" indent="-93647" algn="r">
              <a:buFont typeface="Arial"/>
              <a:buChar char="•"/>
              <a:tabLst/>
              <a:defRPr sz="800">
                <a:latin typeface="+mn-lt"/>
              </a:defRPr>
            </a:lvl2pPr>
            <a:lvl3pPr marL="199509" indent="-93647" algn="r">
              <a:buFont typeface="Lucida Grande"/>
              <a:buChar char="–"/>
              <a:tabLst/>
              <a:defRPr sz="800">
                <a:latin typeface="+mn-lt"/>
              </a:defRPr>
            </a:lvl3pPr>
            <a:lvl4pPr marL="289085" indent="-93647" algn="r">
              <a:tabLst/>
              <a:defRPr sz="800">
                <a:latin typeface="+mn-lt"/>
              </a:defRPr>
            </a:lvl4pPr>
            <a:lvl5pPr marL="403090" indent="-93647" algn="r">
              <a:tabLst/>
              <a:defRPr sz="800">
                <a:latin typeface="+mn-lt"/>
              </a:defRPr>
            </a:lvl5pPr>
          </a:lstStyle>
          <a:p>
            <a:pPr lvl="0"/>
            <a:r>
              <a:rPr lang="nb-NO" dirty="0" err="1"/>
              <a:t>Click</a:t>
            </a:r>
            <a:r>
              <a:rPr lang="nb-NO" dirty="0"/>
              <a:t> to </a:t>
            </a:r>
            <a:r>
              <a:rPr lang="nb-NO" dirty="0" err="1"/>
              <a:t>edit</a:t>
            </a:r>
            <a:r>
              <a:rPr lang="nb-NO" dirty="0"/>
              <a:t> Master </a:t>
            </a:r>
            <a:r>
              <a:rPr lang="nb-NO" dirty="0" err="1"/>
              <a:t>text</a:t>
            </a:r>
            <a:r>
              <a:rPr lang="nb-NO" dirty="0"/>
              <a:t> styles </a:t>
            </a:r>
          </a:p>
        </p:txBody>
      </p:sp>
    </p:spTree>
    <p:extLst>
      <p:ext uri="{BB962C8B-B14F-4D97-AF65-F5344CB8AC3E}">
        <p14:creationId xmlns:p14="http://schemas.microsoft.com/office/powerpoint/2010/main" val="323155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rmal">
    <p:spTree>
      <p:nvGrpSpPr>
        <p:cNvPr id="1" name=""/>
        <p:cNvGrpSpPr/>
        <p:nvPr/>
      </p:nvGrpSpPr>
      <p:grpSpPr>
        <a:xfrm>
          <a:off x="0" y="0"/>
          <a:ext cx="0" cy="0"/>
          <a:chOff x="0" y="0"/>
          <a:chExt cx="0" cy="0"/>
        </a:xfrm>
      </p:grpSpPr>
      <p:sp>
        <p:nvSpPr>
          <p:cNvPr id="3" name="Title 1"/>
          <p:cNvSpPr>
            <a:spLocks noGrp="1"/>
          </p:cNvSpPr>
          <p:nvPr>
            <p:ph type="title"/>
          </p:nvPr>
        </p:nvSpPr>
        <p:spPr>
          <a:xfrm>
            <a:off x="518605" y="738705"/>
            <a:ext cx="6172200" cy="775135"/>
          </a:xfrm>
          <a:prstGeom prst="rect">
            <a:avLst/>
          </a:prstGeom>
        </p:spPr>
        <p:txBody>
          <a:bodyPr/>
          <a:lstStyle>
            <a:lvl1pPr>
              <a:defRPr sz="2400"/>
            </a:lvl1pPr>
          </a:lstStyle>
          <a:p>
            <a:r>
              <a:rPr lang="nb-NO" noProof="0" dirty="0" err="1"/>
              <a:t>Click</a:t>
            </a:r>
            <a:r>
              <a:rPr lang="nb-NO" noProof="0" dirty="0"/>
              <a:t> to </a:t>
            </a:r>
            <a:r>
              <a:rPr lang="nb-NO" noProof="0" dirty="0" err="1"/>
              <a:t>edit</a:t>
            </a:r>
            <a:r>
              <a:rPr lang="nb-NO" noProof="0" dirty="0"/>
              <a:t> Master </a:t>
            </a:r>
            <a:r>
              <a:rPr lang="nb-NO" noProof="0" dirty="0" err="1"/>
              <a:t>title</a:t>
            </a:r>
            <a:r>
              <a:rPr lang="nb-NO" noProof="0" dirty="0"/>
              <a:t> style</a:t>
            </a:r>
          </a:p>
        </p:txBody>
      </p:sp>
      <p:sp>
        <p:nvSpPr>
          <p:cNvPr id="4" name="Content Placeholder 3"/>
          <p:cNvSpPr>
            <a:spLocks noGrp="1"/>
          </p:cNvSpPr>
          <p:nvPr>
            <p:ph sz="quarter" idx="10"/>
          </p:nvPr>
        </p:nvSpPr>
        <p:spPr>
          <a:xfrm>
            <a:off x="546886" y="561699"/>
            <a:ext cx="5861050" cy="354013"/>
          </a:xfrm>
          <a:prstGeom prst="rect">
            <a:avLst/>
          </a:prstGeom>
        </p:spPr>
        <p:txBody>
          <a:bodyPr/>
          <a:lstStyle>
            <a:lvl1pPr marL="0" indent="0">
              <a:buNone/>
              <a:defRPr sz="1150"/>
            </a:lvl1pPr>
            <a:lvl2pPr marL="473228" indent="0">
              <a:buNone/>
              <a:defRPr sz="1400"/>
            </a:lvl2pPr>
            <a:lvl3pPr marL="946456" indent="0">
              <a:buNone/>
              <a:defRPr sz="1400"/>
            </a:lvl3pPr>
            <a:lvl4pPr marL="1419684" indent="0">
              <a:buNone/>
              <a:defRPr sz="1400"/>
            </a:lvl4pPr>
            <a:lvl5pPr marL="1892913" indent="0">
              <a:buNone/>
              <a:defRPr sz="1400"/>
            </a:lvl5pPr>
          </a:lstStyle>
          <a:p>
            <a:pPr lvl="0"/>
            <a:r>
              <a:rPr lang="nb-NO" noProof="0" dirty="0" err="1"/>
              <a:t>Click</a:t>
            </a:r>
            <a:r>
              <a:rPr lang="nb-NO" noProof="0" dirty="0"/>
              <a:t> to </a:t>
            </a:r>
            <a:r>
              <a:rPr lang="nb-NO" noProof="0" dirty="0" err="1"/>
              <a:t>edit</a:t>
            </a:r>
            <a:r>
              <a:rPr lang="nb-NO" noProof="0" dirty="0"/>
              <a:t> Master </a:t>
            </a:r>
            <a:r>
              <a:rPr lang="nb-NO" noProof="0" dirty="0" err="1"/>
              <a:t>text</a:t>
            </a:r>
            <a:r>
              <a:rPr lang="nb-NO" noProof="0" dirty="0"/>
              <a:t> styles</a:t>
            </a:r>
          </a:p>
        </p:txBody>
      </p:sp>
      <p:sp>
        <p:nvSpPr>
          <p:cNvPr id="11" name="Text Placeholder 18"/>
          <p:cNvSpPr>
            <a:spLocks noGrp="1"/>
          </p:cNvSpPr>
          <p:nvPr>
            <p:ph type="body" sz="quarter" idx="35" hasCustomPrompt="1"/>
          </p:nvPr>
        </p:nvSpPr>
        <p:spPr>
          <a:xfrm>
            <a:off x="3604705" y="2544156"/>
            <a:ext cx="2777017" cy="442274"/>
          </a:xfrm>
          <a:prstGeom prst="rect">
            <a:avLst/>
          </a:prstGeom>
          <a:effectLst/>
        </p:spPr>
        <p:txBody>
          <a:bodyPr lIns="0" tIns="0" rIns="0" bIns="0">
            <a:normAutofit/>
          </a:bodyPr>
          <a:lstStyle>
            <a:lvl1pPr marL="0" indent="0">
              <a:lnSpc>
                <a:spcPct val="95000"/>
              </a:lnSpc>
              <a:spcBef>
                <a:spcPts val="0"/>
              </a:spcBef>
              <a:buNone/>
              <a:defRPr sz="898" b="1">
                <a:latin typeface="+mn-lt"/>
                <a:cs typeface="Times New Roman"/>
              </a:defRPr>
            </a:lvl1pPr>
          </a:lstStyle>
          <a:p>
            <a:pPr lvl="0"/>
            <a:r>
              <a:rPr lang="nb-NO" noProof="0" dirty="0" err="1"/>
              <a:t>Title</a:t>
            </a:r>
            <a:r>
              <a:rPr lang="nb-NO" noProof="0" dirty="0"/>
              <a:t> 1</a:t>
            </a:r>
          </a:p>
        </p:txBody>
      </p:sp>
      <p:sp>
        <p:nvSpPr>
          <p:cNvPr id="12" name="Text Placeholder 21"/>
          <p:cNvSpPr>
            <a:spLocks noGrp="1"/>
          </p:cNvSpPr>
          <p:nvPr>
            <p:ph type="body" sz="quarter" idx="36" hasCustomPrompt="1"/>
          </p:nvPr>
        </p:nvSpPr>
        <p:spPr>
          <a:xfrm>
            <a:off x="3604705" y="2707290"/>
            <a:ext cx="2777017" cy="1876126"/>
          </a:xfrm>
          <a:prstGeom prst="rect">
            <a:avLst/>
          </a:prstGeom>
        </p:spPr>
        <p:txBody>
          <a:bodyPr lIns="0" tIns="0" rIns="0" bIns="0"/>
          <a:lstStyle>
            <a:lvl1pPr marL="0" indent="0">
              <a:spcBef>
                <a:spcPts val="200"/>
              </a:spcBef>
              <a:spcAft>
                <a:spcPts val="200"/>
              </a:spcAft>
              <a:buNone/>
              <a:tabLst/>
              <a:defRPr sz="900">
                <a:latin typeface="+mn-lt"/>
              </a:defRPr>
            </a:lvl1pPr>
            <a:lvl2pPr marL="93647" indent="-93647">
              <a:spcBef>
                <a:spcPts val="200"/>
              </a:spcBef>
              <a:spcAft>
                <a:spcPts val="200"/>
              </a:spcAft>
              <a:buFont typeface="Arial"/>
              <a:buChar char="•"/>
              <a:tabLst/>
              <a:defRPr sz="900">
                <a:latin typeface="+mn-lt"/>
              </a:defRPr>
            </a:lvl2pPr>
            <a:lvl3pPr marL="199509" indent="-93647">
              <a:spcBef>
                <a:spcPts val="200"/>
              </a:spcBef>
              <a:spcAft>
                <a:spcPts val="200"/>
              </a:spcAft>
              <a:buFont typeface="Lucida Grande"/>
              <a:buChar char="–"/>
              <a:tabLst/>
              <a:defRPr sz="900">
                <a:latin typeface="+mn-lt"/>
              </a:defRPr>
            </a:lvl3pPr>
            <a:lvl4pPr marL="289085" indent="-93647">
              <a:spcBef>
                <a:spcPts val="200"/>
              </a:spcBef>
              <a:spcAft>
                <a:spcPts val="200"/>
              </a:spcAft>
              <a:tabLst/>
              <a:defRPr sz="900">
                <a:latin typeface="+mn-lt"/>
              </a:defRPr>
            </a:lvl4pPr>
            <a:lvl5pPr marL="403090" indent="-93647">
              <a:spcBef>
                <a:spcPts val="200"/>
              </a:spcBef>
              <a:spcAft>
                <a:spcPts val="200"/>
              </a:spcAft>
              <a:tabLst/>
              <a:defRPr sz="900">
                <a:latin typeface="+mn-lt"/>
              </a:defRPr>
            </a:lvl5pPr>
          </a:lstStyle>
          <a:p>
            <a:pPr lvl="0"/>
            <a:r>
              <a:rPr lang="nb-NO" noProof="0" dirty="0" err="1"/>
              <a:t>Click</a:t>
            </a:r>
            <a:r>
              <a:rPr lang="nb-NO" noProof="0" dirty="0"/>
              <a:t> to </a:t>
            </a:r>
            <a:r>
              <a:rPr lang="nb-NO" noProof="0" dirty="0" err="1"/>
              <a:t>edit</a:t>
            </a:r>
            <a:r>
              <a:rPr lang="nb-NO" noProof="0" dirty="0"/>
              <a:t> Master </a:t>
            </a:r>
            <a:r>
              <a:rPr lang="nb-NO" noProof="0" dirty="0" err="1"/>
              <a:t>text</a:t>
            </a:r>
            <a:r>
              <a:rPr lang="nb-NO" noProof="0" dirty="0"/>
              <a:t> styles </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3" name="Text Placeholder 18"/>
          <p:cNvSpPr>
            <a:spLocks noGrp="1"/>
          </p:cNvSpPr>
          <p:nvPr>
            <p:ph type="body" sz="quarter" idx="37" hasCustomPrompt="1"/>
          </p:nvPr>
        </p:nvSpPr>
        <p:spPr>
          <a:xfrm>
            <a:off x="612875" y="2544156"/>
            <a:ext cx="2777017" cy="442274"/>
          </a:xfrm>
          <a:prstGeom prst="rect">
            <a:avLst/>
          </a:prstGeom>
          <a:effectLst/>
        </p:spPr>
        <p:txBody>
          <a:bodyPr lIns="0" tIns="0" rIns="0" bIns="0">
            <a:normAutofit/>
          </a:bodyPr>
          <a:lstStyle>
            <a:lvl1pPr marL="0" indent="0">
              <a:lnSpc>
                <a:spcPct val="95000"/>
              </a:lnSpc>
              <a:spcBef>
                <a:spcPts val="0"/>
              </a:spcBef>
              <a:buNone/>
              <a:defRPr sz="898" b="1">
                <a:latin typeface="+mn-lt"/>
                <a:cs typeface="Times New Roman"/>
              </a:defRPr>
            </a:lvl1pPr>
          </a:lstStyle>
          <a:p>
            <a:pPr lvl="0"/>
            <a:r>
              <a:rPr lang="nb-NO" noProof="0" dirty="0" err="1"/>
              <a:t>Title</a:t>
            </a:r>
            <a:r>
              <a:rPr lang="nb-NO" noProof="0" dirty="0"/>
              <a:t> 1</a:t>
            </a:r>
          </a:p>
        </p:txBody>
      </p:sp>
      <p:sp>
        <p:nvSpPr>
          <p:cNvPr id="14" name="Text Placeholder 21"/>
          <p:cNvSpPr>
            <a:spLocks noGrp="1"/>
          </p:cNvSpPr>
          <p:nvPr>
            <p:ph type="body" sz="quarter" idx="38" hasCustomPrompt="1"/>
          </p:nvPr>
        </p:nvSpPr>
        <p:spPr>
          <a:xfrm>
            <a:off x="612875" y="2707290"/>
            <a:ext cx="2777017" cy="1876126"/>
          </a:xfrm>
          <a:prstGeom prst="rect">
            <a:avLst/>
          </a:prstGeom>
        </p:spPr>
        <p:txBody>
          <a:bodyPr lIns="0" tIns="0" rIns="0" bIns="0"/>
          <a:lstStyle>
            <a:lvl1pPr marL="0" indent="0">
              <a:spcBef>
                <a:spcPts val="200"/>
              </a:spcBef>
              <a:spcAft>
                <a:spcPts val="200"/>
              </a:spcAft>
              <a:buNone/>
              <a:tabLst/>
              <a:defRPr sz="900">
                <a:latin typeface="+mn-lt"/>
              </a:defRPr>
            </a:lvl1pPr>
            <a:lvl2pPr marL="93647" indent="-93647">
              <a:spcBef>
                <a:spcPts val="200"/>
              </a:spcBef>
              <a:spcAft>
                <a:spcPts val="200"/>
              </a:spcAft>
              <a:buFont typeface="Arial"/>
              <a:buChar char="•"/>
              <a:tabLst/>
              <a:defRPr sz="900">
                <a:latin typeface="+mn-lt"/>
              </a:defRPr>
            </a:lvl2pPr>
            <a:lvl3pPr marL="199509" indent="-93647">
              <a:spcBef>
                <a:spcPts val="200"/>
              </a:spcBef>
              <a:spcAft>
                <a:spcPts val="200"/>
              </a:spcAft>
              <a:buFont typeface="Lucida Grande"/>
              <a:buChar char="–"/>
              <a:tabLst/>
              <a:defRPr sz="900">
                <a:latin typeface="+mn-lt"/>
              </a:defRPr>
            </a:lvl3pPr>
            <a:lvl4pPr marL="289085" indent="-93647">
              <a:spcBef>
                <a:spcPts val="200"/>
              </a:spcBef>
              <a:spcAft>
                <a:spcPts val="200"/>
              </a:spcAft>
              <a:tabLst/>
              <a:defRPr sz="900">
                <a:latin typeface="+mn-lt"/>
              </a:defRPr>
            </a:lvl4pPr>
            <a:lvl5pPr marL="403090" indent="-93647">
              <a:spcBef>
                <a:spcPts val="200"/>
              </a:spcBef>
              <a:spcAft>
                <a:spcPts val="200"/>
              </a:spcAft>
              <a:tabLst/>
              <a:defRPr sz="900">
                <a:latin typeface="+mn-lt"/>
              </a:defRPr>
            </a:lvl5pPr>
          </a:lstStyle>
          <a:p>
            <a:pPr lvl="0"/>
            <a:r>
              <a:rPr lang="nb-NO" noProof="0" dirty="0" err="1"/>
              <a:t>Click</a:t>
            </a:r>
            <a:r>
              <a:rPr lang="nb-NO" noProof="0" dirty="0"/>
              <a:t> to </a:t>
            </a:r>
            <a:r>
              <a:rPr lang="nb-NO" noProof="0" dirty="0" err="1"/>
              <a:t>edit</a:t>
            </a:r>
            <a:r>
              <a:rPr lang="nb-NO" noProof="0" dirty="0"/>
              <a:t> Master </a:t>
            </a:r>
            <a:r>
              <a:rPr lang="nb-NO" noProof="0" dirty="0" err="1"/>
              <a:t>text</a:t>
            </a:r>
            <a:r>
              <a:rPr lang="nb-NO" noProof="0" dirty="0"/>
              <a:t> styles </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5" name="Text Placeholder 18"/>
          <p:cNvSpPr>
            <a:spLocks noGrp="1"/>
          </p:cNvSpPr>
          <p:nvPr>
            <p:ph type="body" sz="quarter" idx="39" hasCustomPrompt="1"/>
          </p:nvPr>
        </p:nvSpPr>
        <p:spPr>
          <a:xfrm>
            <a:off x="612875" y="4746550"/>
            <a:ext cx="2777017" cy="442274"/>
          </a:xfrm>
          <a:prstGeom prst="rect">
            <a:avLst/>
          </a:prstGeom>
          <a:effectLst/>
        </p:spPr>
        <p:txBody>
          <a:bodyPr lIns="0" tIns="0" rIns="0" bIns="0">
            <a:normAutofit/>
          </a:bodyPr>
          <a:lstStyle>
            <a:lvl1pPr marL="0" indent="0">
              <a:lnSpc>
                <a:spcPct val="95000"/>
              </a:lnSpc>
              <a:spcBef>
                <a:spcPts val="0"/>
              </a:spcBef>
              <a:buNone/>
              <a:defRPr sz="898" b="1">
                <a:latin typeface="+mn-lt"/>
                <a:cs typeface="Times New Roman"/>
              </a:defRPr>
            </a:lvl1pPr>
          </a:lstStyle>
          <a:p>
            <a:pPr lvl="0"/>
            <a:r>
              <a:rPr lang="nb-NO" noProof="0" dirty="0" err="1"/>
              <a:t>Title</a:t>
            </a:r>
            <a:r>
              <a:rPr lang="nb-NO" noProof="0" dirty="0"/>
              <a:t> 1</a:t>
            </a:r>
          </a:p>
        </p:txBody>
      </p:sp>
      <p:sp>
        <p:nvSpPr>
          <p:cNvPr id="16" name="Text Placeholder 21"/>
          <p:cNvSpPr>
            <a:spLocks noGrp="1"/>
          </p:cNvSpPr>
          <p:nvPr>
            <p:ph type="body" sz="quarter" idx="40" hasCustomPrompt="1"/>
          </p:nvPr>
        </p:nvSpPr>
        <p:spPr>
          <a:xfrm>
            <a:off x="612875" y="4909684"/>
            <a:ext cx="2777017" cy="1876126"/>
          </a:xfrm>
          <a:prstGeom prst="rect">
            <a:avLst/>
          </a:prstGeom>
        </p:spPr>
        <p:txBody>
          <a:bodyPr lIns="0" tIns="0" rIns="0" bIns="0"/>
          <a:lstStyle>
            <a:lvl1pPr marL="0" indent="0">
              <a:spcBef>
                <a:spcPts val="200"/>
              </a:spcBef>
              <a:spcAft>
                <a:spcPts val="200"/>
              </a:spcAft>
              <a:buNone/>
              <a:tabLst/>
              <a:defRPr sz="900">
                <a:latin typeface="+mn-lt"/>
              </a:defRPr>
            </a:lvl1pPr>
            <a:lvl2pPr marL="93647" indent="-93647">
              <a:spcBef>
                <a:spcPts val="200"/>
              </a:spcBef>
              <a:spcAft>
                <a:spcPts val="200"/>
              </a:spcAft>
              <a:buFont typeface="Arial"/>
              <a:buChar char="•"/>
              <a:tabLst/>
              <a:defRPr sz="900">
                <a:latin typeface="+mn-lt"/>
              </a:defRPr>
            </a:lvl2pPr>
            <a:lvl3pPr marL="199509" indent="-93647">
              <a:spcBef>
                <a:spcPts val="200"/>
              </a:spcBef>
              <a:spcAft>
                <a:spcPts val="200"/>
              </a:spcAft>
              <a:buFont typeface="Lucida Grande"/>
              <a:buChar char="–"/>
              <a:tabLst/>
              <a:defRPr sz="900">
                <a:latin typeface="+mn-lt"/>
              </a:defRPr>
            </a:lvl3pPr>
            <a:lvl4pPr marL="289085" indent="-93647">
              <a:spcBef>
                <a:spcPts val="200"/>
              </a:spcBef>
              <a:spcAft>
                <a:spcPts val="200"/>
              </a:spcAft>
              <a:tabLst/>
              <a:defRPr sz="900">
                <a:latin typeface="+mn-lt"/>
              </a:defRPr>
            </a:lvl4pPr>
            <a:lvl5pPr marL="403090" indent="-93647">
              <a:spcBef>
                <a:spcPts val="200"/>
              </a:spcBef>
              <a:spcAft>
                <a:spcPts val="200"/>
              </a:spcAft>
              <a:tabLst/>
              <a:defRPr sz="900">
                <a:latin typeface="+mn-lt"/>
              </a:defRPr>
            </a:lvl5pPr>
          </a:lstStyle>
          <a:p>
            <a:pPr lvl="0"/>
            <a:r>
              <a:rPr lang="nb-NO" noProof="0" dirty="0" err="1"/>
              <a:t>Click</a:t>
            </a:r>
            <a:r>
              <a:rPr lang="nb-NO" noProof="0" dirty="0"/>
              <a:t> to </a:t>
            </a:r>
            <a:r>
              <a:rPr lang="nb-NO" noProof="0" dirty="0" err="1"/>
              <a:t>edit</a:t>
            </a:r>
            <a:r>
              <a:rPr lang="nb-NO" noProof="0" dirty="0"/>
              <a:t> Master </a:t>
            </a:r>
            <a:r>
              <a:rPr lang="nb-NO" noProof="0" dirty="0" err="1"/>
              <a:t>text</a:t>
            </a:r>
            <a:r>
              <a:rPr lang="nb-NO" noProof="0" dirty="0"/>
              <a:t> styles </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7" name="Text Placeholder 18"/>
          <p:cNvSpPr>
            <a:spLocks noGrp="1"/>
          </p:cNvSpPr>
          <p:nvPr>
            <p:ph type="body" sz="quarter" idx="41" hasCustomPrompt="1"/>
          </p:nvPr>
        </p:nvSpPr>
        <p:spPr>
          <a:xfrm>
            <a:off x="3604705" y="4746550"/>
            <a:ext cx="2777017" cy="442274"/>
          </a:xfrm>
          <a:prstGeom prst="rect">
            <a:avLst/>
          </a:prstGeom>
          <a:effectLst/>
        </p:spPr>
        <p:txBody>
          <a:bodyPr lIns="0" tIns="0" rIns="0" bIns="0">
            <a:normAutofit/>
          </a:bodyPr>
          <a:lstStyle>
            <a:lvl1pPr marL="0" indent="0">
              <a:lnSpc>
                <a:spcPct val="95000"/>
              </a:lnSpc>
              <a:spcBef>
                <a:spcPts val="0"/>
              </a:spcBef>
              <a:buNone/>
              <a:defRPr sz="898" b="1">
                <a:latin typeface="+mn-lt"/>
                <a:cs typeface="Times New Roman"/>
              </a:defRPr>
            </a:lvl1pPr>
          </a:lstStyle>
          <a:p>
            <a:pPr lvl="0"/>
            <a:r>
              <a:rPr lang="nb-NO" noProof="0" dirty="0" err="1"/>
              <a:t>Title</a:t>
            </a:r>
            <a:r>
              <a:rPr lang="nb-NO" noProof="0" dirty="0"/>
              <a:t> 1</a:t>
            </a:r>
          </a:p>
        </p:txBody>
      </p:sp>
      <p:sp>
        <p:nvSpPr>
          <p:cNvPr id="18" name="Text Placeholder 21"/>
          <p:cNvSpPr>
            <a:spLocks noGrp="1"/>
          </p:cNvSpPr>
          <p:nvPr>
            <p:ph type="body" sz="quarter" idx="42" hasCustomPrompt="1"/>
          </p:nvPr>
        </p:nvSpPr>
        <p:spPr>
          <a:xfrm>
            <a:off x="3604705" y="4909684"/>
            <a:ext cx="2777017" cy="2621416"/>
          </a:xfrm>
          <a:prstGeom prst="rect">
            <a:avLst/>
          </a:prstGeom>
        </p:spPr>
        <p:txBody>
          <a:bodyPr lIns="0" tIns="0" rIns="0" bIns="0"/>
          <a:lstStyle>
            <a:lvl1pPr marL="0" indent="0">
              <a:spcBef>
                <a:spcPts val="200"/>
              </a:spcBef>
              <a:spcAft>
                <a:spcPts val="200"/>
              </a:spcAft>
              <a:buNone/>
              <a:tabLst/>
              <a:defRPr sz="900">
                <a:latin typeface="+mn-lt"/>
              </a:defRPr>
            </a:lvl1pPr>
            <a:lvl2pPr marL="93647" indent="-93647">
              <a:spcBef>
                <a:spcPts val="200"/>
              </a:spcBef>
              <a:spcAft>
                <a:spcPts val="200"/>
              </a:spcAft>
              <a:buFont typeface="Arial"/>
              <a:buChar char="•"/>
              <a:tabLst/>
              <a:defRPr sz="900">
                <a:latin typeface="+mn-lt"/>
              </a:defRPr>
            </a:lvl2pPr>
            <a:lvl3pPr marL="199509" indent="-93647">
              <a:spcBef>
                <a:spcPts val="200"/>
              </a:spcBef>
              <a:spcAft>
                <a:spcPts val="200"/>
              </a:spcAft>
              <a:buFont typeface="Lucida Grande"/>
              <a:buChar char="–"/>
              <a:tabLst/>
              <a:defRPr sz="900">
                <a:latin typeface="+mn-lt"/>
              </a:defRPr>
            </a:lvl3pPr>
            <a:lvl4pPr marL="289085" indent="-93647">
              <a:spcBef>
                <a:spcPts val="200"/>
              </a:spcBef>
              <a:spcAft>
                <a:spcPts val="200"/>
              </a:spcAft>
              <a:tabLst/>
              <a:defRPr sz="900">
                <a:latin typeface="+mn-lt"/>
              </a:defRPr>
            </a:lvl4pPr>
            <a:lvl5pPr marL="403090" indent="-93647">
              <a:spcBef>
                <a:spcPts val="200"/>
              </a:spcBef>
              <a:spcAft>
                <a:spcPts val="200"/>
              </a:spcAft>
              <a:tabLst/>
              <a:defRPr sz="900">
                <a:latin typeface="+mn-lt"/>
              </a:defRPr>
            </a:lvl5pPr>
          </a:lstStyle>
          <a:p>
            <a:pPr lvl="0"/>
            <a:r>
              <a:rPr lang="nb-NO" noProof="0" dirty="0" err="1"/>
              <a:t>Click</a:t>
            </a:r>
            <a:r>
              <a:rPr lang="nb-NO" noProof="0" dirty="0"/>
              <a:t> to </a:t>
            </a:r>
            <a:r>
              <a:rPr lang="nb-NO" noProof="0" dirty="0" err="1"/>
              <a:t>edit</a:t>
            </a:r>
            <a:r>
              <a:rPr lang="nb-NO" noProof="0" dirty="0"/>
              <a:t> Master </a:t>
            </a:r>
            <a:r>
              <a:rPr lang="nb-NO" noProof="0" dirty="0" err="1"/>
              <a:t>text</a:t>
            </a:r>
            <a:r>
              <a:rPr lang="nb-NO" noProof="0" dirty="0"/>
              <a:t> styles </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9" name="Text Placeholder 18"/>
          <p:cNvSpPr>
            <a:spLocks noGrp="1"/>
          </p:cNvSpPr>
          <p:nvPr>
            <p:ph type="body" sz="quarter" idx="43" hasCustomPrompt="1"/>
          </p:nvPr>
        </p:nvSpPr>
        <p:spPr>
          <a:xfrm>
            <a:off x="612875" y="6961849"/>
            <a:ext cx="2777017" cy="442274"/>
          </a:xfrm>
          <a:prstGeom prst="rect">
            <a:avLst/>
          </a:prstGeom>
          <a:effectLst/>
        </p:spPr>
        <p:txBody>
          <a:bodyPr lIns="0" tIns="0" rIns="0" bIns="0">
            <a:normAutofit/>
          </a:bodyPr>
          <a:lstStyle>
            <a:lvl1pPr marL="0" indent="0">
              <a:lnSpc>
                <a:spcPct val="95000"/>
              </a:lnSpc>
              <a:spcBef>
                <a:spcPts val="0"/>
              </a:spcBef>
              <a:buNone/>
              <a:defRPr sz="898" b="1">
                <a:latin typeface="+mn-lt"/>
                <a:cs typeface="Times New Roman"/>
              </a:defRPr>
            </a:lvl1pPr>
          </a:lstStyle>
          <a:p>
            <a:pPr lvl="0"/>
            <a:r>
              <a:rPr lang="nb-NO" noProof="0" dirty="0" err="1"/>
              <a:t>Title</a:t>
            </a:r>
            <a:r>
              <a:rPr lang="nb-NO" noProof="0" dirty="0"/>
              <a:t> 1</a:t>
            </a:r>
          </a:p>
        </p:txBody>
      </p:sp>
      <p:sp>
        <p:nvSpPr>
          <p:cNvPr id="20" name="Text Placeholder 21"/>
          <p:cNvSpPr>
            <a:spLocks noGrp="1"/>
          </p:cNvSpPr>
          <p:nvPr>
            <p:ph type="body" sz="quarter" idx="44" hasCustomPrompt="1"/>
          </p:nvPr>
        </p:nvSpPr>
        <p:spPr>
          <a:xfrm>
            <a:off x="612875" y="7124983"/>
            <a:ext cx="2777017" cy="1876126"/>
          </a:xfrm>
          <a:prstGeom prst="rect">
            <a:avLst/>
          </a:prstGeom>
        </p:spPr>
        <p:txBody>
          <a:bodyPr lIns="0" tIns="0" rIns="0" bIns="0"/>
          <a:lstStyle>
            <a:lvl1pPr marL="0" indent="0">
              <a:spcBef>
                <a:spcPts val="200"/>
              </a:spcBef>
              <a:spcAft>
                <a:spcPts val="200"/>
              </a:spcAft>
              <a:buNone/>
              <a:tabLst/>
              <a:defRPr sz="900">
                <a:latin typeface="+mn-lt"/>
              </a:defRPr>
            </a:lvl1pPr>
            <a:lvl2pPr marL="93647" indent="-93647">
              <a:spcBef>
                <a:spcPts val="200"/>
              </a:spcBef>
              <a:spcAft>
                <a:spcPts val="200"/>
              </a:spcAft>
              <a:buFont typeface="Arial"/>
              <a:buChar char="•"/>
              <a:tabLst/>
              <a:defRPr sz="900">
                <a:latin typeface="+mn-lt"/>
              </a:defRPr>
            </a:lvl2pPr>
            <a:lvl3pPr marL="199509" indent="-93647">
              <a:spcBef>
                <a:spcPts val="200"/>
              </a:spcBef>
              <a:spcAft>
                <a:spcPts val="200"/>
              </a:spcAft>
              <a:buFont typeface="Lucida Grande"/>
              <a:buChar char="–"/>
              <a:tabLst/>
              <a:defRPr sz="900">
                <a:latin typeface="+mn-lt"/>
              </a:defRPr>
            </a:lvl3pPr>
            <a:lvl4pPr marL="289085" indent="-93647">
              <a:spcBef>
                <a:spcPts val="200"/>
              </a:spcBef>
              <a:spcAft>
                <a:spcPts val="200"/>
              </a:spcAft>
              <a:tabLst/>
              <a:defRPr sz="900">
                <a:latin typeface="+mn-lt"/>
              </a:defRPr>
            </a:lvl4pPr>
            <a:lvl5pPr marL="403090" indent="-93647">
              <a:spcBef>
                <a:spcPts val="200"/>
              </a:spcBef>
              <a:spcAft>
                <a:spcPts val="200"/>
              </a:spcAft>
              <a:tabLst/>
              <a:defRPr sz="900">
                <a:latin typeface="+mn-lt"/>
              </a:defRPr>
            </a:lvl5pPr>
          </a:lstStyle>
          <a:p>
            <a:pPr lvl="0"/>
            <a:r>
              <a:rPr lang="nb-NO" noProof="0" dirty="0" err="1"/>
              <a:t>Click</a:t>
            </a:r>
            <a:r>
              <a:rPr lang="nb-NO" noProof="0" dirty="0"/>
              <a:t> to </a:t>
            </a:r>
            <a:r>
              <a:rPr lang="nb-NO" noProof="0" dirty="0" err="1"/>
              <a:t>edit</a:t>
            </a:r>
            <a:r>
              <a:rPr lang="nb-NO" noProof="0" dirty="0"/>
              <a:t> Master </a:t>
            </a:r>
            <a:r>
              <a:rPr lang="nb-NO" noProof="0" dirty="0" err="1"/>
              <a:t>text</a:t>
            </a:r>
            <a:r>
              <a:rPr lang="nb-NO" noProof="0" dirty="0"/>
              <a:t> styles </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22" name="Text Placeholder 18"/>
          <p:cNvSpPr>
            <a:spLocks noGrp="1"/>
          </p:cNvSpPr>
          <p:nvPr>
            <p:ph type="body" sz="quarter" idx="45" hasCustomPrompt="1"/>
          </p:nvPr>
        </p:nvSpPr>
        <p:spPr>
          <a:xfrm>
            <a:off x="612874" y="9341069"/>
            <a:ext cx="2777017" cy="189430"/>
          </a:xfrm>
          <a:prstGeom prst="rect">
            <a:avLst/>
          </a:prstGeom>
          <a:effectLst/>
        </p:spPr>
        <p:txBody>
          <a:bodyPr lIns="0" tIns="0" rIns="0" bIns="0">
            <a:normAutofit/>
          </a:bodyPr>
          <a:lstStyle>
            <a:lvl1pPr marL="0" indent="0">
              <a:lnSpc>
                <a:spcPct val="95000"/>
              </a:lnSpc>
              <a:spcBef>
                <a:spcPts val="0"/>
              </a:spcBef>
              <a:buNone/>
              <a:defRPr sz="1400" b="0">
                <a:solidFill>
                  <a:schemeClr val="accent1"/>
                </a:solidFill>
                <a:latin typeface="+mn-lt"/>
                <a:cs typeface="Times New Roman"/>
              </a:defRPr>
            </a:lvl1pPr>
          </a:lstStyle>
          <a:p>
            <a:pPr lvl="0"/>
            <a:r>
              <a:rPr lang="nb-NO" noProof="0" dirty="0" err="1"/>
              <a:t>usn.no</a:t>
            </a:r>
            <a:endParaRPr lang="nb-NO" noProof="0" dirty="0"/>
          </a:p>
        </p:txBody>
      </p:sp>
      <p:sp>
        <p:nvSpPr>
          <p:cNvPr id="23" name="Content Placeholder 5"/>
          <p:cNvSpPr>
            <a:spLocks noGrp="1"/>
          </p:cNvSpPr>
          <p:nvPr>
            <p:ph sz="quarter" idx="11"/>
          </p:nvPr>
        </p:nvSpPr>
        <p:spPr>
          <a:xfrm>
            <a:off x="3725060" y="7989095"/>
            <a:ext cx="2345540" cy="1205705"/>
          </a:xfrm>
          <a:prstGeom prst="rect">
            <a:avLst/>
          </a:prstGeom>
        </p:spPr>
        <p:txBody>
          <a:bodyPr/>
          <a:lstStyle>
            <a:lvl1pPr marL="0" indent="0">
              <a:spcBef>
                <a:spcPts val="200"/>
              </a:spcBef>
              <a:spcAft>
                <a:spcPts val="200"/>
              </a:spcAft>
              <a:buNone/>
              <a:defRPr sz="900" b="0" i="0">
                <a:solidFill>
                  <a:schemeClr val="accent1"/>
                </a:solidFill>
                <a:latin typeface="Calibri" charset="0"/>
                <a:ea typeface="Calibri" charset="0"/>
                <a:cs typeface="Calibri" charset="0"/>
              </a:defRPr>
            </a:lvl1pPr>
            <a:lvl2pPr marL="473228" indent="0">
              <a:spcBef>
                <a:spcPts val="200"/>
              </a:spcBef>
              <a:spcAft>
                <a:spcPts val="200"/>
              </a:spcAft>
              <a:buNone/>
              <a:defRPr sz="900" b="0" i="0">
                <a:solidFill>
                  <a:schemeClr val="accent1"/>
                </a:solidFill>
                <a:latin typeface="Calibri" charset="0"/>
                <a:ea typeface="Calibri" charset="0"/>
                <a:cs typeface="Calibri" charset="0"/>
              </a:defRPr>
            </a:lvl2pPr>
            <a:lvl3pPr marL="946456" indent="0">
              <a:spcBef>
                <a:spcPts val="200"/>
              </a:spcBef>
              <a:spcAft>
                <a:spcPts val="200"/>
              </a:spcAft>
              <a:buNone/>
              <a:defRPr sz="900" b="0" i="0">
                <a:solidFill>
                  <a:schemeClr val="accent1"/>
                </a:solidFill>
                <a:latin typeface="Calibri" charset="0"/>
                <a:ea typeface="Calibri" charset="0"/>
                <a:cs typeface="Calibri" charset="0"/>
              </a:defRPr>
            </a:lvl3pPr>
            <a:lvl4pPr marL="1419684" indent="0">
              <a:spcBef>
                <a:spcPts val="200"/>
              </a:spcBef>
              <a:spcAft>
                <a:spcPts val="200"/>
              </a:spcAft>
              <a:buNone/>
              <a:defRPr sz="900" b="0" i="0">
                <a:solidFill>
                  <a:schemeClr val="accent1"/>
                </a:solidFill>
                <a:latin typeface="Calibri" charset="0"/>
                <a:ea typeface="Calibri" charset="0"/>
                <a:cs typeface="Calibri" charset="0"/>
              </a:defRPr>
            </a:lvl4pPr>
            <a:lvl5pPr marL="1892913" indent="0">
              <a:spcBef>
                <a:spcPts val="200"/>
              </a:spcBef>
              <a:spcAft>
                <a:spcPts val="200"/>
              </a:spcAft>
              <a:buNone/>
              <a:defRPr sz="900" b="0" i="0">
                <a:solidFill>
                  <a:schemeClr val="accent1"/>
                </a:solidFill>
                <a:latin typeface="Calibri" charset="0"/>
                <a:ea typeface="Calibri" charset="0"/>
                <a:cs typeface="Calibri" charset="0"/>
              </a:defRPr>
            </a:lvl5pPr>
          </a:lstStyle>
          <a:p>
            <a:pPr lvl="0"/>
            <a:r>
              <a:rPr lang="nb-NO" noProof="0" dirty="0" err="1"/>
              <a:t>Click</a:t>
            </a:r>
            <a:r>
              <a:rPr lang="nb-NO" noProof="0" dirty="0"/>
              <a:t> to </a:t>
            </a:r>
            <a:r>
              <a:rPr lang="nb-NO" noProof="0" dirty="0" err="1"/>
              <a:t>edit</a:t>
            </a:r>
            <a:r>
              <a:rPr lang="nb-NO" noProof="0" dirty="0"/>
              <a:t> Master </a:t>
            </a:r>
            <a:r>
              <a:rPr lang="nb-NO" noProof="0" dirty="0" err="1"/>
              <a:t>text</a:t>
            </a:r>
            <a:r>
              <a:rPr lang="nb-NO" noProof="0" dirty="0"/>
              <a:t> styles</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24" name="Text Placeholder 18"/>
          <p:cNvSpPr>
            <a:spLocks noGrp="1"/>
          </p:cNvSpPr>
          <p:nvPr>
            <p:ph type="body" sz="quarter" idx="46" hasCustomPrompt="1"/>
          </p:nvPr>
        </p:nvSpPr>
        <p:spPr>
          <a:xfrm>
            <a:off x="3813961" y="7876249"/>
            <a:ext cx="2294740" cy="442274"/>
          </a:xfrm>
          <a:prstGeom prst="rect">
            <a:avLst/>
          </a:prstGeom>
          <a:effectLst/>
        </p:spPr>
        <p:txBody>
          <a:bodyPr lIns="0" tIns="0" rIns="0" bIns="0">
            <a:normAutofit/>
          </a:bodyPr>
          <a:lstStyle>
            <a:lvl1pPr marL="0" indent="0">
              <a:lnSpc>
                <a:spcPct val="95000"/>
              </a:lnSpc>
              <a:spcBef>
                <a:spcPts val="0"/>
              </a:spcBef>
              <a:buNone/>
              <a:defRPr sz="898" b="1">
                <a:solidFill>
                  <a:schemeClr val="accent1"/>
                </a:solidFill>
                <a:latin typeface="+mn-lt"/>
                <a:cs typeface="Times New Roman"/>
              </a:defRPr>
            </a:lvl1pPr>
          </a:lstStyle>
          <a:p>
            <a:pPr lvl="0"/>
            <a:r>
              <a:rPr lang="nb-NO" noProof="0" dirty="0" err="1"/>
              <a:t>Title</a:t>
            </a:r>
            <a:r>
              <a:rPr lang="nb-NO" noProof="0" dirty="0"/>
              <a:t> 1</a:t>
            </a:r>
          </a:p>
        </p:txBody>
      </p:sp>
      <p:sp>
        <p:nvSpPr>
          <p:cNvPr id="25" name="Text Placeholder 18"/>
          <p:cNvSpPr>
            <a:spLocks noGrp="1"/>
          </p:cNvSpPr>
          <p:nvPr>
            <p:ph type="body" sz="quarter" idx="47" hasCustomPrompt="1"/>
          </p:nvPr>
        </p:nvSpPr>
        <p:spPr>
          <a:xfrm>
            <a:off x="3813961" y="9283962"/>
            <a:ext cx="2294740" cy="442274"/>
          </a:xfrm>
          <a:prstGeom prst="rect">
            <a:avLst/>
          </a:prstGeom>
          <a:effectLst/>
        </p:spPr>
        <p:txBody>
          <a:bodyPr lIns="0" tIns="0" rIns="0" bIns="0">
            <a:normAutofit/>
          </a:bodyPr>
          <a:lstStyle>
            <a:lvl1pPr marL="0" indent="0">
              <a:lnSpc>
                <a:spcPct val="95000"/>
              </a:lnSpc>
              <a:spcBef>
                <a:spcPts val="0"/>
              </a:spcBef>
              <a:buNone/>
              <a:defRPr sz="898" b="1">
                <a:solidFill>
                  <a:schemeClr val="accent1"/>
                </a:solidFill>
                <a:latin typeface="+mn-lt"/>
                <a:cs typeface="Times New Roman"/>
              </a:defRPr>
            </a:lvl1pPr>
          </a:lstStyle>
          <a:p>
            <a:pPr lvl="0"/>
            <a:r>
              <a:rPr lang="nb-NO" dirty="0" err="1"/>
              <a:t>Title</a:t>
            </a:r>
            <a:r>
              <a:rPr lang="nb-NO" dirty="0"/>
              <a:t> 1</a:t>
            </a:r>
          </a:p>
        </p:txBody>
      </p:sp>
      <p:sp>
        <p:nvSpPr>
          <p:cNvPr id="30" name="Text Placeholder 18"/>
          <p:cNvSpPr>
            <a:spLocks noGrp="1"/>
          </p:cNvSpPr>
          <p:nvPr>
            <p:ph type="body" sz="quarter" idx="48" hasCustomPrompt="1"/>
          </p:nvPr>
        </p:nvSpPr>
        <p:spPr>
          <a:xfrm>
            <a:off x="612875" y="1868116"/>
            <a:ext cx="5768847" cy="586878"/>
          </a:xfrm>
          <a:prstGeom prst="rect">
            <a:avLst/>
          </a:prstGeom>
          <a:effectLst/>
        </p:spPr>
        <p:txBody>
          <a:bodyPr lIns="0" tIns="0" rIns="0" bIns="0">
            <a:normAutofit/>
          </a:bodyPr>
          <a:lstStyle>
            <a:lvl1pPr marL="0" indent="0">
              <a:lnSpc>
                <a:spcPct val="95000"/>
              </a:lnSpc>
              <a:spcBef>
                <a:spcPts val="0"/>
              </a:spcBef>
              <a:buNone/>
              <a:defRPr sz="1150" b="0" i="0">
                <a:latin typeface="Calibri Light" charset="0"/>
                <a:ea typeface="Calibri Light" charset="0"/>
                <a:cs typeface="Calibri Light" charset="0"/>
              </a:defRPr>
            </a:lvl1pPr>
          </a:lstStyle>
          <a:p>
            <a:pPr lvl="0"/>
            <a:r>
              <a:rPr lang="nb-NO" noProof="0" dirty="0"/>
              <a:t>Ingress</a:t>
            </a:r>
          </a:p>
        </p:txBody>
      </p:sp>
    </p:spTree>
    <p:extLst>
      <p:ext uri="{BB962C8B-B14F-4D97-AF65-F5344CB8AC3E}">
        <p14:creationId xmlns:p14="http://schemas.microsoft.com/office/powerpoint/2010/main" val="183367575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5" name="Rectangle 14"/>
          <p:cNvSpPr/>
          <p:nvPr userDrawn="1"/>
        </p:nvSpPr>
        <p:spPr>
          <a:xfrm flipH="1">
            <a:off x="342898" y="964730"/>
            <a:ext cx="6172199" cy="1317833"/>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603" dirty="0"/>
          </a:p>
        </p:txBody>
      </p:sp>
      <p:sp>
        <p:nvSpPr>
          <p:cNvPr id="17" name="Rectangle 16"/>
          <p:cNvSpPr/>
          <p:nvPr userDrawn="1"/>
        </p:nvSpPr>
        <p:spPr>
          <a:xfrm flipH="1" flipV="1">
            <a:off x="342898" y="904291"/>
            <a:ext cx="6172200" cy="672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603"/>
          </a:p>
        </p:txBody>
      </p:sp>
      <p:sp>
        <p:nvSpPr>
          <p:cNvPr id="7" name="TextBox 6"/>
          <p:cNvSpPr txBox="1"/>
          <p:nvPr userDrawn="1"/>
        </p:nvSpPr>
        <p:spPr>
          <a:xfrm>
            <a:off x="-1402538" y="3540722"/>
            <a:ext cx="184731" cy="381964"/>
          </a:xfrm>
          <a:prstGeom prst="rect">
            <a:avLst/>
          </a:prstGeom>
          <a:noFill/>
        </p:spPr>
        <p:txBody>
          <a:bodyPr wrap="none" rtlCol="0">
            <a:spAutoFit/>
          </a:bodyPr>
          <a:lstStyle/>
          <a:p>
            <a:endParaRPr lang="en-US" dirty="0"/>
          </a:p>
        </p:txBody>
      </p:sp>
      <p:pic>
        <p:nvPicPr>
          <p:cNvPr id="40" name="Picture 39"/>
          <p:cNvPicPr>
            <a:picLocks noChangeAspect="1"/>
          </p:cNvPicPr>
          <p:nvPr userDrawn="1"/>
        </p:nvPicPr>
        <p:blipFill rotWithShape="1">
          <a:blip r:embed="rId3" cstate="screen">
            <a:alphaModFix amt="54000"/>
            <a:extLst>
              <a:ext uri="{28A0092B-C50C-407E-A947-70E740481C1C}">
                <a14:useLocalDpi xmlns:a14="http://schemas.microsoft.com/office/drawing/2010/main"/>
              </a:ext>
            </a:extLst>
          </a:blip>
          <a:srcRect/>
          <a:stretch/>
        </p:blipFill>
        <p:spPr>
          <a:xfrm>
            <a:off x="4157271" y="976277"/>
            <a:ext cx="2396486" cy="1306286"/>
          </a:xfrm>
          <a:prstGeom prst="rect">
            <a:avLst/>
          </a:prstGeom>
        </p:spPr>
      </p:pic>
      <p:pic>
        <p:nvPicPr>
          <p:cNvPr id="37" name="Picture 36" descr="CMonster-4.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6511261" y="648820"/>
            <a:ext cx="693477" cy="1635057"/>
          </a:xfrm>
          <a:prstGeom prst="rect">
            <a:avLst/>
          </a:prstGeom>
        </p:spPr>
      </p:pic>
      <p:sp>
        <p:nvSpPr>
          <p:cNvPr id="24" name="Rectangle 23"/>
          <p:cNvSpPr/>
          <p:nvPr userDrawn="1"/>
        </p:nvSpPr>
        <p:spPr>
          <a:xfrm flipH="1">
            <a:off x="3604704" y="7737340"/>
            <a:ext cx="2777017" cy="1799691"/>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603"/>
          </a:p>
        </p:txBody>
      </p:sp>
      <p:pic>
        <p:nvPicPr>
          <p:cNvPr id="3" name="Bilde 2">
            <a:extLst>
              <a:ext uri="{FF2B5EF4-FFF2-40B4-BE49-F238E27FC236}">
                <a16:creationId xmlns:a16="http://schemas.microsoft.com/office/drawing/2014/main" id="{EB21D4B2-4190-7A4C-BFB8-DB2975BEAD9A}"/>
              </a:ext>
            </a:extLst>
          </p:cNvPr>
          <p:cNvPicPr>
            <a:picLocks noChangeAspect="1"/>
          </p:cNvPicPr>
          <p:nvPr userDrawn="1"/>
        </p:nvPicPr>
        <p:blipFill rotWithShape="1">
          <a:blip r:embed="rId5"/>
          <a:srcRect l="9251" t="22377" r="17220" b="25474"/>
          <a:stretch/>
        </p:blipFill>
        <p:spPr>
          <a:xfrm>
            <a:off x="342888" y="352235"/>
            <a:ext cx="1448790" cy="364291"/>
          </a:xfrm>
          <a:prstGeom prst="rect">
            <a:avLst/>
          </a:prstGeom>
        </p:spPr>
      </p:pic>
    </p:spTree>
    <p:extLst>
      <p:ext uri="{BB962C8B-B14F-4D97-AF65-F5344CB8AC3E}">
        <p14:creationId xmlns:p14="http://schemas.microsoft.com/office/powerpoint/2010/main" val="1905975148"/>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473228" rtl="0" eaLnBrk="1" latinLnBrk="0" hangingPunct="1">
        <a:lnSpc>
          <a:spcPct val="95000"/>
        </a:lnSpc>
        <a:spcBef>
          <a:spcPct val="0"/>
        </a:spcBef>
        <a:buNone/>
        <a:defRPr sz="2400" b="1" kern="1200">
          <a:solidFill>
            <a:schemeClr val="tx1"/>
          </a:solidFill>
          <a:latin typeface="Times New Roman" charset="0"/>
          <a:ea typeface="Times New Roman" charset="0"/>
          <a:cs typeface="Times New Roman" charset="0"/>
        </a:defRPr>
      </a:lvl1pPr>
    </p:titleStyle>
    <p:bodyStyle>
      <a:lvl1pPr marL="504000" indent="-354921" algn="l" defTabSz="473228" rtl="0" eaLnBrk="1" latinLnBrk="0" hangingPunct="1">
        <a:spcBef>
          <a:spcPts val="1400"/>
        </a:spcBef>
        <a:spcAft>
          <a:spcPts val="1400"/>
        </a:spcAft>
        <a:buFont typeface="Arial"/>
        <a:buChar char="•"/>
        <a:defRPr sz="900" kern="1200">
          <a:solidFill>
            <a:schemeClr val="tx1"/>
          </a:solidFill>
          <a:latin typeface="Calibri Light"/>
          <a:ea typeface="+mn-ea"/>
          <a:cs typeface="Calibri Light"/>
        </a:defRPr>
      </a:lvl1pPr>
      <a:lvl2pPr marL="768996" indent="-295768" algn="l" defTabSz="473228" rtl="0" eaLnBrk="1" latinLnBrk="0" hangingPunct="1">
        <a:spcBef>
          <a:spcPct val="20000"/>
        </a:spcBef>
        <a:buFont typeface="Arial"/>
        <a:buChar char="–"/>
        <a:defRPr sz="641" kern="1200">
          <a:solidFill>
            <a:schemeClr val="tx1"/>
          </a:solidFill>
          <a:latin typeface="Calibri Light"/>
          <a:ea typeface="+mn-ea"/>
          <a:cs typeface="Calibri Light"/>
        </a:defRPr>
      </a:lvl2pPr>
      <a:lvl3pPr marL="1183070" indent="-236614" algn="l" defTabSz="473228" rtl="0" eaLnBrk="1" latinLnBrk="0" hangingPunct="1">
        <a:spcBef>
          <a:spcPct val="20000"/>
        </a:spcBef>
        <a:buFont typeface="Arial"/>
        <a:buChar char="•"/>
        <a:defRPr sz="641" kern="1200">
          <a:solidFill>
            <a:schemeClr val="tx1"/>
          </a:solidFill>
          <a:latin typeface="Calibri Light"/>
          <a:ea typeface="+mn-ea"/>
          <a:cs typeface="Calibri Light"/>
        </a:defRPr>
      </a:lvl3pPr>
      <a:lvl4pPr marL="1656298" indent="-236614" algn="l" defTabSz="473228" rtl="0" eaLnBrk="1" latinLnBrk="0" hangingPunct="1">
        <a:spcBef>
          <a:spcPct val="20000"/>
        </a:spcBef>
        <a:buFont typeface="Arial"/>
        <a:buChar char="–"/>
        <a:defRPr sz="641" kern="1200">
          <a:solidFill>
            <a:schemeClr val="tx1"/>
          </a:solidFill>
          <a:latin typeface="Calibri Light"/>
          <a:ea typeface="+mn-ea"/>
          <a:cs typeface="Calibri Light"/>
        </a:defRPr>
      </a:lvl4pPr>
      <a:lvl5pPr marL="2129527" indent="-236614" algn="l" defTabSz="473228" rtl="0" eaLnBrk="1" latinLnBrk="0" hangingPunct="1">
        <a:spcBef>
          <a:spcPct val="20000"/>
        </a:spcBef>
        <a:buFont typeface="Arial"/>
        <a:buChar char="»"/>
        <a:defRPr sz="641" kern="1200">
          <a:solidFill>
            <a:schemeClr val="tx1"/>
          </a:solidFill>
          <a:latin typeface="Calibri Light"/>
          <a:ea typeface="+mn-ea"/>
          <a:cs typeface="Calibri Light"/>
        </a:defRPr>
      </a:lvl5pPr>
      <a:lvl6pPr marL="2602755" indent="-236614" algn="l" defTabSz="473228" rtl="0" eaLnBrk="1" latinLnBrk="0" hangingPunct="1">
        <a:spcBef>
          <a:spcPct val="20000"/>
        </a:spcBef>
        <a:buFont typeface="Arial"/>
        <a:buChar char="•"/>
        <a:defRPr sz="2084" kern="1200">
          <a:solidFill>
            <a:schemeClr val="tx1"/>
          </a:solidFill>
          <a:latin typeface="+mn-lt"/>
          <a:ea typeface="+mn-ea"/>
          <a:cs typeface="+mn-cs"/>
        </a:defRPr>
      </a:lvl6pPr>
      <a:lvl7pPr marL="3075983" indent="-236614" algn="l" defTabSz="473228" rtl="0" eaLnBrk="1" latinLnBrk="0" hangingPunct="1">
        <a:spcBef>
          <a:spcPct val="20000"/>
        </a:spcBef>
        <a:buFont typeface="Arial"/>
        <a:buChar char="•"/>
        <a:defRPr sz="2084" kern="1200">
          <a:solidFill>
            <a:schemeClr val="tx1"/>
          </a:solidFill>
          <a:latin typeface="+mn-lt"/>
          <a:ea typeface="+mn-ea"/>
          <a:cs typeface="+mn-cs"/>
        </a:defRPr>
      </a:lvl7pPr>
      <a:lvl8pPr marL="3549211" indent="-236614" algn="l" defTabSz="473228" rtl="0" eaLnBrk="1" latinLnBrk="0" hangingPunct="1">
        <a:spcBef>
          <a:spcPct val="20000"/>
        </a:spcBef>
        <a:buFont typeface="Arial"/>
        <a:buChar char="•"/>
        <a:defRPr sz="2084" kern="1200">
          <a:solidFill>
            <a:schemeClr val="tx1"/>
          </a:solidFill>
          <a:latin typeface="+mn-lt"/>
          <a:ea typeface="+mn-ea"/>
          <a:cs typeface="+mn-cs"/>
        </a:defRPr>
      </a:lvl8pPr>
      <a:lvl9pPr marL="4022439" indent="-236614" algn="l" defTabSz="473228" rtl="0" eaLnBrk="1" latinLnBrk="0" hangingPunct="1">
        <a:spcBef>
          <a:spcPct val="20000"/>
        </a:spcBef>
        <a:buFont typeface="Arial"/>
        <a:buChar char="•"/>
        <a:defRPr sz="2084" kern="1200">
          <a:solidFill>
            <a:schemeClr val="tx1"/>
          </a:solidFill>
          <a:latin typeface="+mn-lt"/>
          <a:ea typeface="+mn-ea"/>
          <a:cs typeface="+mn-cs"/>
        </a:defRPr>
      </a:lvl9pPr>
    </p:bodyStyle>
    <p:otherStyle>
      <a:defPPr>
        <a:defRPr lang="en-US"/>
      </a:defPPr>
      <a:lvl1pPr marL="0" algn="l" defTabSz="473228" rtl="0" eaLnBrk="1" latinLnBrk="0" hangingPunct="1">
        <a:defRPr sz="1859" kern="1200">
          <a:solidFill>
            <a:schemeClr val="tx1"/>
          </a:solidFill>
          <a:latin typeface="+mn-lt"/>
          <a:ea typeface="+mn-ea"/>
          <a:cs typeface="+mn-cs"/>
        </a:defRPr>
      </a:lvl1pPr>
      <a:lvl2pPr marL="473228" algn="l" defTabSz="473228" rtl="0" eaLnBrk="1" latinLnBrk="0" hangingPunct="1">
        <a:defRPr sz="1859" kern="1200">
          <a:solidFill>
            <a:schemeClr val="tx1"/>
          </a:solidFill>
          <a:latin typeface="+mn-lt"/>
          <a:ea typeface="+mn-ea"/>
          <a:cs typeface="+mn-cs"/>
        </a:defRPr>
      </a:lvl2pPr>
      <a:lvl3pPr marL="946456" algn="l" defTabSz="473228" rtl="0" eaLnBrk="1" latinLnBrk="0" hangingPunct="1">
        <a:defRPr sz="1859" kern="1200">
          <a:solidFill>
            <a:schemeClr val="tx1"/>
          </a:solidFill>
          <a:latin typeface="+mn-lt"/>
          <a:ea typeface="+mn-ea"/>
          <a:cs typeface="+mn-cs"/>
        </a:defRPr>
      </a:lvl3pPr>
      <a:lvl4pPr marL="1419684" algn="l" defTabSz="473228" rtl="0" eaLnBrk="1" latinLnBrk="0" hangingPunct="1">
        <a:defRPr sz="1859" kern="1200">
          <a:solidFill>
            <a:schemeClr val="tx1"/>
          </a:solidFill>
          <a:latin typeface="+mn-lt"/>
          <a:ea typeface="+mn-ea"/>
          <a:cs typeface="+mn-cs"/>
        </a:defRPr>
      </a:lvl4pPr>
      <a:lvl5pPr marL="1892912" algn="l" defTabSz="473228" rtl="0" eaLnBrk="1" latinLnBrk="0" hangingPunct="1">
        <a:defRPr sz="1859" kern="1200">
          <a:solidFill>
            <a:schemeClr val="tx1"/>
          </a:solidFill>
          <a:latin typeface="+mn-lt"/>
          <a:ea typeface="+mn-ea"/>
          <a:cs typeface="+mn-cs"/>
        </a:defRPr>
      </a:lvl5pPr>
      <a:lvl6pPr marL="2366141" algn="l" defTabSz="473228" rtl="0" eaLnBrk="1" latinLnBrk="0" hangingPunct="1">
        <a:defRPr sz="1859" kern="1200">
          <a:solidFill>
            <a:schemeClr val="tx1"/>
          </a:solidFill>
          <a:latin typeface="+mn-lt"/>
          <a:ea typeface="+mn-ea"/>
          <a:cs typeface="+mn-cs"/>
        </a:defRPr>
      </a:lvl6pPr>
      <a:lvl7pPr marL="2839369" algn="l" defTabSz="473228" rtl="0" eaLnBrk="1" latinLnBrk="0" hangingPunct="1">
        <a:defRPr sz="1859" kern="1200">
          <a:solidFill>
            <a:schemeClr val="tx1"/>
          </a:solidFill>
          <a:latin typeface="+mn-lt"/>
          <a:ea typeface="+mn-ea"/>
          <a:cs typeface="+mn-cs"/>
        </a:defRPr>
      </a:lvl7pPr>
      <a:lvl8pPr marL="3312597" algn="l" defTabSz="473228" rtl="0" eaLnBrk="1" latinLnBrk="0" hangingPunct="1">
        <a:defRPr sz="1859" kern="1200">
          <a:solidFill>
            <a:schemeClr val="tx1"/>
          </a:solidFill>
          <a:latin typeface="+mn-lt"/>
          <a:ea typeface="+mn-ea"/>
          <a:cs typeface="+mn-cs"/>
        </a:defRPr>
      </a:lvl8pPr>
      <a:lvl9pPr marL="3785825" algn="l" defTabSz="473228" rtl="0" eaLnBrk="1" latinLnBrk="0" hangingPunct="1">
        <a:defRPr sz="185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a:xfrm flipH="1">
            <a:off x="342888" y="6753897"/>
            <a:ext cx="6172199" cy="2839280"/>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603"/>
          </a:p>
        </p:txBody>
      </p:sp>
      <p:pic>
        <p:nvPicPr>
          <p:cNvPr id="39" name="Picture 38"/>
          <p:cNvPicPr>
            <a:picLocks noChangeAspect="1"/>
          </p:cNvPicPr>
          <p:nvPr userDrawn="1"/>
        </p:nvPicPr>
        <p:blipFill rotWithShape="1">
          <a:blip r:embed="rId3" cstate="screen">
            <a:alphaModFix amt="38000"/>
            <a:extLst>
              <a:ext uri="{28A0092B-C50C-407E-A947-70E740481C1C}">
                <a14:useLocalDpi xmlns:a14="http://schemas.microsoft.com/office/drawing/2010/main"/>
              </a:ext>
            </a:extLst>
          </a:blip>
          <a:srcRect/>
          <a:stretch/>
        </p:blipFill>
        <p:spPr>
          <a:xfrm>
            <a:off x="345205" y="6755713"/>
            <a:ext cx="6160169" cy="2791327"/>
          </a:xfrm>
          <a:prstGeom prst="rect">
            <a:avLst/>
          </a:prstGeom>
        </p:spPr>
      </p:pic>
      <p:sp>
        <p:nvSpPr>
          <p:cNvPr id="22" name="Rectangle 21"/>
          <p:cNvSpPr/>
          <p:nvPr userDrawn="1"/>
        </p:nvSpPr>
        <p:spPr>
          <a:xfrm flipH="1" flipV="1">
            <a:off x="342898" y="1828800"/>
            <a:ext cx="6172200" cy="11538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603"/>
          </a:p>
        </p:txBody>
      </p:sp>
      <p:pic>
        <p:nvPicPr>
          <p:cNvPr id="6" name="Picture 5"/>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065339" y="6374061"/>
            <a:ext cx="2792661" cy="3219116"/>
          </a:xfrm>
          <a:prstGeom prst="rect">
            <a:avLst/>
          </a:prstGeom>
        </p:spPr>
      </p:pic>
      <p:pic>
        <p:nvPicPr>
          <p:cNvPr id="7" name="Bilde 6">
            <a:extLst>
              <a:ext uri="{FF2B5EF4-FFF2-40B4-BE49-F238E27FC236}">
                <a16:creationId xmlns:a16="http://schemas.microsoft.com/office/drawing/2014/main" id="{990F6F09-7918-DB4C-B360-350DDD24529C}"/>
              </a:ext>
            </a:extLst>
          </p:cNvPr>
          <p:cNvPicPr>
            <a:picLocks noChangeAspect="1"/>
          </p:cNvPicPr>
          <p:nvPr userDrawn="1"/>
        </p:nvPicPr>
        <p:blipFill rotWithShape="1">
          <a:blip r:embed="rId5"/>
          <a:srcRect l="9251" t="22377" r="17220" b="25474"/>
          <a:stretch/>
        </p:blipFill>
        <p:spPr>
          <a:xfrm>
            <a:off x="342888" y="352235"/>
            <a:ext cx="1448790" cy="364291"/>
          </a:xfrm>
          <a:prstGeom prst="rect">
            <a:avLst/>
          </a:prstGeom>
        </p:spPr>
      </p:pic>
    </p:spTree>
    <p:extLst>
      <p:ext uri="{BB962C8B-B14F-4D97-AF65-F5344CB8AC3E}">
        <p14:creationId xmlns:p14="http://schemas.microsoft.com/office/powerpoint/2010/main" val="3772918774"/>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473228" rtl="0" eaLnBrk="1" latinLnBrk="0" hangingPunct="1">
        <a:lnSpc>
          <a:spcPct val="95000"/>
        </a:lnSpc>
        <a:spcBef>
          <a:spcPct val="0"/>
        </a:spcBef>
        <a:buNone/>
        <a:defRPr sz="2800" b="1" kern="1200">
          <a:solidFill>
            <a:schemeClr val="tx1"/>
          </a:solidFill>
          <a:latin typeface="Times New Roman"/>
          <a:ea typeface="+mj-ea"/>
          <a:cs typeface="Times New Roman"/>
        </a:defRPr>
      </a:lvl1pPr>
    </p:titleStyle>
    <p:bodyStyle>
      <a:lvl1pPr marL="354921" indent="-354921" algn="l" defTabSz="473228" rtl="0" eaLnBrk="1" latinLnBrk="0" hangingPunct="1">
        <a:spcBef>
          <a:spcPct val="20000"/>
        </a:spcBef>
        <a:buFont typeface="Arial"/>
        <a:buChar char="•"/>
        <a:defRPr sz="641" kern="1200">
          <a:solidFill>
            <a:schemeClr val="tx1"/>
          </a:solidFill>
          <a:latin typeface="Calibri Light"/>
          <a:ea typeface="+mn-ea"/>
          <a:cs typeface="Calibri Light"/>
        </a:defRPr>
      </a:lvl1pPr>
      <a:lvl2pPr marL="768996" indent="-295768" algn="l" defTabSz="473228" rtl="0" eaLnBrk="1" latinLnBrk="0" hangingPunct="1">
        <a:spcBef>
          <a:spcPct val="20000"/>
        </a:spcBef>
        <a:buFont typeface="Arial"/>
        <a:buChar char="–"/>
        <a:defRPr sz="641" kern="1200">
          <a:solidFill>
            <a:schemeClr val="tx1"/>
          </a:solidFill>
          <a:latin typeface="Calibri Light"/>
          <a:ea typeface="+mn-ea"/>
          <a:cs typeface="Calibri Light"/>
        </a:defRPr>
      </a:lvl2pPr>
      <a:lvl3pPr marL="1183070" indent="-236614" algn="l" defTabSz="473228" rtl="0" eaLnBrk="1" latinLnBrk="0" hangingPunct="1">
        <a:spcBef>
          <a:spcPct val="20000"/>
        </a:spcBef>
        <a:buFont typeface="Arial"/>
        <a:buChar char="•"/>
        <a:defRPr sz="641" kern="1200">
          <a:solidFill>
            <a:schemeClr val="tx1"/>
          </a:solidFill>
          <a:latin typeface="Calibri Light"/>
          <a:ea typeface="+mn-ea"/>
          <a:cs typeface="Calibri Light"/>
        </a:defRPr>
      </a:lvl3pPr>
      <a:lvl4pPr marL="1656298" indent="-236614" algn="l" defTabSz="473228" rtl="0" eaLnBrk="1" latinLnBrk="0" hangingPunct="1">
        <a:spcBef>
          <a:spcPct val="20000"/>
        </a:spcBef>
        <a:buFont typeface="Arial"/>
        <a:buChar char="–"/>
        <a:defRPr sz="641" kern="1200">
          <a:solidFill>
            <a:schemeClr val="tx1"/>
          </a:solidFill>
          <a:latin typeface="Calibri Light"/>
          <a:ea typeface="+mn-ea"/>
          <a:cs typeface="Calibri Light"/>
        </a:defRPr>
      </a:lvl4pPr>
      <a:lvl5pPr marL="2129527" indent="-236614" algn="l" defTabSz="473228" rtl="0" eaLnBrk="1" latinLnBrk="0" hangingPunct="1">
        <a:spcBef>
          <a:spcPct val="20000"/>
        </a:spcBef>
        <a:buFont typeface="Arial"/>
        <a:buChar char="»"/>
        <a:defRPr sz="641" kern="1200">
          <a:solidFill>
            <a:schemeClr val="tx1"/>
          </a:solidFill>
          <a:latin typeface="Calibri Light"/>
          <a:ea typeface="+mn-ea"/>
          <a:cs typeface="Calibri Light"/>
        </a:defRPr>
      </a:lvl5pPr>
      <a:lvl6pPr marL="2602755" indent="-236614" algn="l" defTabSz="473228" rtl="0" eaLnBrk="1" latinLnBrk="0" hangingPunct="1">
        <a:spcBef>
          <a:spcPct val="20000"/>
        </a:spcBef>
        <a:buFont typeface="Arial"/>
        <a:buChar char="•"/>
        <a:defRPr sz="2084" kern="1200">
          <a:solidFill>
            <a:schemeClr val="tx1"/>
          </a:solidFill>
          <a:latin typeface="+mn-lt"/>
          <a:ea typeface="+mn-ea"/>
          <a:cs typeface="+mn-cs"/>
        </a:defRPr>
      </a:lvl6pPr>
      <a:lvl7pPr marL="3075983" indent="-236614" algn="l" defTabSz="473228" rtl="0" eaLnBrk="1" latinLnBrk="0" hangingPunct="1">
        <a:spcBef>
          <a:spcPct val="20000"/>
        </a:spcBef>
        <a:buFont typeface="Arial"/>
        <a:buChar char="•"/>
        <a:defRPr sz="2084" kern="1200">
          <a:solidFill>
            <a:schemeClr val="tx1"/>
          </a:solidFill>
          <a:latin typeface="+mn-lt"/>
          <a:ea typeface="+mn-ea"/>
          <a:cs typeface="+mn-cs"/>
        </a:defRPr>
      </a:lvl7pPr>
      <a:lvl8pPr marL="3549211" indent="-236614" algn="l" defTabSz="473228" rtl="0" eaLnBrk="1" latinLnBrk="0" hangingPunct="1">
        <a:spcBef>
          <a:spcPct val="20000"/>
        </a:spcBef>
        <a:buFont typeface="Arial"/>
        <a:buChar char="•"/>
        <a:defRPr sz="2084" kern="1200">
          <a:solidFill>
            <a:schemeClr val="tx1"/>
          </a:solidFill>
          <a:latin typeface="+mn-lt"/>
          <a:ea typeface="+mn-ea"/>
          <a:cs typeface="+mn-cs"/>
        </a:defRPr>
      </a:lvl8pPr>
      <a:lvl9pPr marL="4022439" indent="-236614" algn="l" defTabSz="473228" rtl="0" eaLnBrk="1" latinLnBrk="0" hangingPunct="1">
        <a:spcBef>
          <a:spcPct val="20000"/>
        </a:spcBef>
        <a:buFont typeface="Arial"/>
        <a:buChar char="•"/>
        <a:defRPr sz="2084" kern="1200">
          <a:solidFill>
            <a:schemeClr val="tx1"/>
          </a:solidFill>
          <a:latin typeface="+mn-lt"/>
          <a:ea typeface="+mn-ea"/>
          <a:cs typeface="+mn-cs"/>
        </a:defRPr>
      </a:lvl9pPr>
    </p:bodyStyle>
    <p:otherStyle>
      <a:defPPr>
        <a:defRPr lang="en-US"/>
      </a:defPPr>
      <a:lvl1pPr marL="0" algn="l" defTabSz="473228" rtl="0" eaLnBrk="1" latinLnBrk="0" hangingPunct="1">
        <a:defRPr sz="1859" kern="1200">
          <a:solidFill>
            <a:schemeClr val="tx1"/>
          </a:solidFill>
          <a:latin typeface="+mn-lt"/>
          <a:ea typeface="+mn-ea"/>
          <a:cs typeface="+mn-cs"/>
        </a:defRPr>
      </a:lvl1pPr>
      <a:lvl2pPr marL="473228" algn="l" defTabSz="473228" rtl="0" eaLnBrk="1" latinLnBrk="0" hangingPunct="1">
        <a:defRPr sz="1859" kern="1200">
          <a:solidFill>
            <a:schemeClr val="tx1"/>
          </a:solidFill>
          <a:latin typeface="+mn-lt"/>
          <a:ea typeface="+mn-ea"/>
          <a:cs typeface="+mn-cs"/>
        </a:defRPr>
      </a:lvl2pPr>
      <a:lvl3pPr marL="946456" algn="l" defTabSz="473228" rtl="0" eaLnBrk="1" latinLnBrk="0" hangingPunct="1">
        <a:defRPr sz="1859" kern="1200">
          <a:solidFill>
            <a:schemeClr val="tx1"/>
          </a:solidFill>
          <a:latin typeface="+mn-lt"/>
          <a:ea typeface="+mn-ea"/>
          <a:cs typeface="+mn-cs"/>
        </a:defRPr>
      </a:lvl3pPr>
      <a:lvl4pPr marL="1419684" algn="l" defTabSz="473228" rtl="0" eaLnBrk="1" latinLnBrk="0" hangingPunct="1">
        <a:defRPr sz="1859" kern="1200">
          <a:solidFill>
            <a:schemeClr val="tx1"/>
          </a:solidFill>
          <a:latin typeface="+mn-lt"/>
          <a:ea typeface="+mn-ea"/>
          <a:cs typeface="+mn-cs"/>
        </a:defRPr>
      </a:lvl4pPr>
      <a:lvl5pPr marL="1892912" algn="l" defTabSz="473228" rtl="0" eaLnBrk="1" latinLnBrk="0" hangingPunct="1">
        <a:defRPr sz="1859" kern="1200">
          <a:solidFill>
            <a:schemeClr val="tx1"/>
          </a:solidFill>
          <a:latin typeface="+mn-lt"/>
          <a:ea typeface="+mn-ea"/>
          <a:cs typeface="+mn-cs"/>
        </a:defRPr>
      </a:lvl5pPr>
      <a:lvl6pPr marL="2366141" algn="l" defTabSz="473228" rtl="0" eaLnBrk="1" latinLnBrk="0" hangingPunct="1">
        <a:defRPr sz="1859" kern="1200">
          <a:solidFill>
            <a:schemeClr val="tx1"/>
          </a:solidFill>
          <a:latin typeface="+mn-lt"/>
          <a:ea typeface="+mn-ea"/>
          <a:cs typeface="+mn-cs"/>
        </a:defRPr>
      </a:lvl6pPr>
      <a:lvl7pPr marL="2839369" algn="l" defTabSz="473228" rtl="0" eaLnBrk="1" latinLnBrk="0" hangingPunct="1">
        <a:defRPr sz="1859" kern="1200">
          <a:solidFill>
            <a:schemeClr val="tx1"/>
          </a:solidFill>
          <a:latin typeface="+mn-lt"/>
          <a:ea typeface="+mn-ea"/>
          <a:cs typeface="+mn-cs"/>
        </a:defRPr>
      </a:lvl7pPr>
      <a:lvl8pPr marL="3312597" algn="l" defTabSz="473228" rtl="0" eaLnBrk="1" latinLnBrk="0" hangingPunct="1">
        <a:defRPr sz="1859" kern="1200">
          <a:solidFill>
            <a:schemeClr val="tx1"/>
          </a:solidFill>
          <a:latin typeface="+mn-lt"/>
          <a:ea typeface="+mn-ea"/>
          <a:cs typeface="+mn-cs"/>
        </a:defRPr>
      </a:lvl8pPr>
      <a:lvl9pPr marL="3785825" algn="l" defTabSz="473228" rtl="0" eaLnBrk="1" latinLnBrk="0" hangingPunct="1">
        <a:defRPr sz="185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5" name="Rectangle 14"/>
          <p:cNvSpPr/>
          <p:nvPr userDrawn="1"/>
        </p:nvSpPr>
        <p:spPr>
          <a:xfrm flipH="1">
            <a:off x="332738" y="375450"/>
            <a:ext cx="6172199" cy="1317833"/>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603" dirty="0"/>
          </a:p>
        </p:txBody>
      </p:sp>
      <p:sp>
        <p:nvSpPr>
          <p:cNvPr id="17" name="Rectangle 16"/>
          <p:cNvSpPr/>
          <p:nvPr userDrawn="1"/>
        </p:nvSpPr>
        <p:spPr>
          <a:xfrm flipH="1" flipV="1">
            <a:off x="332738" y="315011"/>
            <a:ext cx="6172200" cy="672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603"/>
          </a:p>
        </p:txBody>
      </p:sp>
      <p:sp>
        <p:nvSpPr>
          <p:cNvPr id="7" name="TextBox 6"/>
          <p:cNvSpPr txBox="1"/>
          <p:nvPr userDrawn="1"/>
        </p:nvSpPr>
        <p:spPr>
          <a:xfrm>
            <a:off x="-1402538" y="3540722"/>
            <a:ext cx="184731" cy="381964"/>
          </a:xfrm>
          <a:prstGeom prst="rect">
            <a:avLst/>
          </a:prstGeom>
          <a:noFill/>
        </p:spPr>
        <p:txBody>
          <a:bodyPr wrap="none" rtlCol="0">
            <a:spAutoFit/>
          </a:bodyPr>
          <a:lstStyle/>
          <a:p>
            <a:endParaRPr lang="en-US" dirty="0"/>
          </a:p>
        </p:txBody>
      </p:sp>
      <p:pic>
        <p:nvPicPr>
          <p:cNvPr id="40" name="Picture 39"/>
          <p:cNvPicPr>
            <a:picLocks noChangeAspect="1"/>
          </p:cNvPicPr>
          <p:nvPr userDrawn="1"/>
        </p:nvPicPr>
        <p:blipFill rotWithShape="1">
          <a:blip r:embed="rId3" cstate="screen">
            <a:alphaModFix amt="54000"/>
            <a:extLst>
              <a:ext uri="{28A0092B-C50C-407E-A947-70E740481C1C}">
                <a14:useLocalDpi xmlns:a14="http://schemas.microsoft.com/office/drawing/2010/main"/>
              </a:ext>
            </a:extLst>
          </a:blip>
          <a:srcRect/>
          <a:stretch/>
        </p:blipFill>
        <p:spPr>
          <a:xfrm>
            <a:off x="4147111" y="386997"/>
            <a:ext cx="2396486" cy="1306286"/>
          </a:xfrm>
          <a:prstGeom prst="rect">
            <a:avLst/>
          </a:prstGeom>
        </p:spPr>
      </p:pic>
      <p:pic>
        <p:nvPicPr>
          <p:cNvPr id="37" name="Picture 36" descr="CMonster-4.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6501101" y="59540"/>
            <a:ext cx="693477" cy="1635057"/>
          </a:xfrm>
          <a:prstGeom prst="rect">
            <a:avLst/>
          </a:prstGeom>
        </p:spPr>
      </p:pic>
      <p:sp>
        <p:nvSpPr>
          <p:cNvPr id="24" name="Rectangle 23"/>
          <p:cNvSpPr/>
          <p:nvPr userDrawn="1"/>
        </p:nvSpPr>
        <p:spPr>
          <a:xfrm flipH="1">
            <a:off x="3604704" y="7737340"/>
            <a:ext cx="2777017" cy="1799691"/>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603"/>
          </a:p>
        </p:txBody>
      </p:sp>
    </p:spTree>
    <p:extLst>
      <p:ext uri="{BB962C8B-B14F-4D97-AF65-F5344CB8AC3E}">
        <p14:creationId xmlns:p14="http://schemas.microsoft.com/office/powerpoint/2010/main" val="549046543"/>
      </p:ext>
    </p:extLst>
  </p:cSld>
  <p:clrMap bg1="lt1" tx1="dk1" bg2="lt2" tx2="dk2" accent1="accent1" accent2="accent2" accent3="accent3" accent4="accent4" accent5="accent5" accent6="accent6" hlink="hlink" folHlink="folHlink"/>
  <p:sldLayoutIdLst>
    <p:sldLayoutId id="2147483652" r:id="rId1"/>
  </p:sldLayoutIdLst>
  <p:txStyles>
    <p:titleStyle>
      <a:lvl1pPr algn="l" defTabSz="473228" rtl="0" eaLnBrk="1" latinLnBrk="0" hangingPunct="1">
        <a:lnSpc>
          <a:spcPct val="95000"/>
        </a:lnSpc>
        <a:spcBef>
          <a:spcPct val="0"/>
        </a:spcBef>
        <a:buNone/>
        <a:defRPr sz="2400" b="1" kern="1200">
          <a:solidFill>
            <a:schemeClr val="tx1"/>
          </a:solidFill>
          <a:latin typeface="Times New Roman" charset="0"/>
          <a:ea typeface="Times New Roman" charset="0"/>
          <a:cs typeface="Times New Roman" charset="0"/>
        </a:defRPr>
      </a:lvl1pPr>
    </p:titleStyle>
    <p:bodyStyle>
      <a:lvl1pPr marL="504000" indent="-354921" algn="l" defTabSz="473228" rtl="0" eaLnBrk="1" latinLnBrk="0" hangingPunct="1">
        <a:spcBef>
          <a:spcPts val="1400"/>
        </a:spcBef>
        <a:spcAft>
          <a:spcPts val="1400"/>
        </a:spcAft>
        <a:buFont typeface="Arial"/>
        <a:buChar char="•"/>
        <a:defRPr sz="900" kern="1200">
          <a:solidFill>
            <a:schemeClr val="tx1"/>
          </a:solidFill>
          <a:latin typeface="Calibri Light"/>
          <a:ea typeface="+mn-ea"/>
          <a:cs typeface="Calibri Light"/>
        </a:defRPr>
      </a:lvl1pPr>
      <a:lvl2pPr marL="768996" indent="-295768" algn="l" defTabSz="473228" rtl="0" eaLnBrk="1" latinLnBrk="0" hangingPunct="1">
        <a:spcBef>
          <a:spcPct val="20000"/>
        </a:spcBef>
        <a:buFont typeface="Arial"/>
        <a:buChar char="–"/>
        <a:defRPr sz="641" kern="1200">
          <a:solidFill>
            <a:schemeClr val="tx1"/>
          </a:solidFill>
          <a:latin typeface="Calibri Light"/>
          <a:ea typeface="+mn-ea"/>
          <a:cs typeface="Calibri Light"/>
        </a:defRPr>
      </a:lvl2pPr>
      <a:lvl3pPr marL="1183070" indent="-236614" algn="l" defTabSz="473228" rtl="0" eaLnBrk="1" latinLnBrk="0" hangingPunct="1">
        <a:spcBef>
          <a:spcPct val="20000"/>
        </a:spcBef>
        <a:buFont typeface="Arial"/>
        <a:buChar char="•"/>
        <a:defRPr sz="641" kern="1200">
          <a:solidFill>
            <a:schemeClr val="tx1"/>
          </a:solidFill>
          <a:latin typeface="Calibri Light"/>
          <a:ea typeface="+mn-ea"/>
          <a:cs typeface="Calibri Light"/>
        </a:defRPr>
      </a:lvl3pPr>
      <a:lvl4pPr marL="1656298" indent="-236614" algn="l" defTabSz="473228" rtl="0" eaLnBrk="1" latinLnBrk="0" hangingPunct="1">
        <a:spcBef>
          <a:spcPct val="20000"/>
        </a:spcBef>
        <a:buFont typeface="Arial"/>
        <a:buChar char="–"/>
        <a:defRPr sz="641" kern="1200">
          <a:solidFill>
            <a:schemeClr val="tx1"/>
          </a:solidFill>
          <a:latin typeface="Calibri Light"/>
          <a:ea typeface="+mn-ea"/>
          <a:cs typeface="Calibri Light"/>
        </a:defRPr>
      </a:lvl4pPr>
      <a:lvl5pPr marL="2129527" indent="-236614" algn="l" defTabSz="473228" rtl="0" eaLnBrk="1" latinLnBrk="0" hangingPunct="1">
        <a:spcBef>
          <a:spcPct val="20000"/>
        </a:spcBef>
        <a:buFont typeface="Arial"/>
        <a:buChar char="»"/>
        <a:defRPr sz="641" kern="1200">
          <a:solidFill>
            <a:schemeClr val="tx1"/>
          </a:solidFill>
          <a:latin typeface="Calibri Light"/>
          <a:ea typeface="+mn-ea"/>
          <a:cs typeface="Calibri Light"/>
        </a:defRPr>
      </a:lvl5pPr>
      <a:lvl6pPr marL="2602755" indent="-236614" algn="l" defTabSz="473228" rtl="0" eaLnBrk="1" latinLnBrk="0" hangingPunct="1">
        <a:spcBef>
          <a:spcPct val="20000"/>
        </a:spcBef>
        <a:buFont typeface="Arial"/>
        <a:buChar char="•"/>
        <a:defRPr sz="2084" kern="1200">
          <a:solidFill>
            <a:schemeClr val="tx1"/>
          </a:solidFill>
          <a:latin typeface="+mn-lt"/>
          <a:ea typeface="+mn-ea"/>
          <a:cs typeface="+mn-cs"/>
        </a:defRPr>
      </a:lvl6pPr>
      <a:lvl7pPr marL="3075983" indent="-236614" algn="l" defTabSz="473228" rtl="0" eaLnBrk="1" latinLnBrk="0" hangingPunct="1">
        <a:spcBef>
          <a:spcPct val="20000"/>
        </a:spcBef>
        <a:buFont typeface="Arial"/>
        <a:buChar char="•"/>
        <a:defRPr sz="2084" kern="1200">
          <a:solidFill>
            <a:schemeClr val="tx1"/>
          </a:solidFill>
          <a:latin typeface="+mn-lt"/>
          <a:ea typeface="+mn-ea"/>
          <a:cs typeface="+mn-cs"/>
        </a:defRPr>
      </a:lvl7pPr>
      <a:lvl8pPr marL="3549211" indent="-236614" algn="l" defTabSz="473228" rtl="0" eaLnBrk="1" latinLnBrk="0" hangingPunct="1">
        <a:spcBef>
          <a:spcPct val="20000"/>
        </a:spcBef>
        <a:buFont typeface="Arial"/>
        <a:buChar char="•"/>
        <a:defRPr sz="2084" kern="1200">
          <a:solidFill>
            <a:schemeClr val="tx1"/>
          </a:solidFill>
          <a:latin typeface="+mn-lt"/>
          <a:ea typeface="+mn-ea"/>
          <a:cs typeface="+mn-cs"/>
        </a:defRPr>
      </a:lvl8pPr>
      <a:lvl9pPr marL="4022439" indent="-236614" algn="l" defTabSz="473228" rtl="0" eaLnBrk="1" latinLnBrk="0" hangingPunct="1">
        <a:spcBef>
          <a:spcPct val="20000"/>
        </a:spcBef>
        <a:buFont typeface="Arial"/>
        <a:buChar char="•"/>
        <a:defRPr sz="2084" kern="1200">
          <a:solidFill>
            <a:schemeClr val="tx1"/>
          </a:solidFill>
          <a:latin typeface="+mn-lt"/>
          <a:ea typeface="+mn-ea"/>
          <a:cs typeface="+mn-cs"/>
        </a:defRPr>
      </a:lvl9pPr>
    </p:bodyStyle>
    <p:otherStyle>
      <a:defPPr>
        <a:defRPr lang="en-US"/>
      </a:defPPr>
      <a:lvl1pPr marL="0" algn="l" defTabSz="473228" rtl="0" eaLnBrk="1" latinLnBrk="0" hangingPunct="1">
        <a:defRPr sz="1859" kern="1200">
          <a:solidFill>
            <a:schemeClr val="tx1"/>
          </a:solidFill>
          <a:latin typeface="+mn-lt"/>
          <a:ea typeface="+mn-ea"/>
          <a:cs typeface="+mn-cs"/>
        </a:defRPr>
      </a:lvl1pPr>
      <a:lvl2pPr marL="473228" algn="l" defTabSz="473228" rtl="0" eaLnBrk="1" latinLnBrk="0" hangingPunct="1">
        <a:defRPr sz="1859" kern="1200">
          <a:solidFill>
            <a:schemeClr val="tx1"/>
          </a:solidFill>
          <a:latin typeface="+mn-lt"/>
          <a:ea typeface="+mn-ea"/>
          <a:cs typeface="+mn-cs"/>
        </a:defRPr>
      </a:lvl2pPr>
      <a:lvl3pPr marL="946456" algn="l" defTabSz="473228" rtl="0" eaLnBrk="1" latinLnBrk="0" hangingPunct="1">
        <a:defRPr sz="1859" kern="1200">
          <a:solidFill>
            <a:schemeClr val="tx1"/>
          </a:solidFill>
          <a:latin typeface="+mn-lt"/>
          <a:ea typeface="+mn-ea"/>
          <a:cs typeface="+mn-cs"/>
        </a:defRPr>
      </a:lvl3pPr>
      <a:lvl4pPr marL="1419684" algn="l" defTabSz="473228" rtl="0" eaLnBrk="1" latinLnBrk="0" hangingPunct="1">
        <a:defRPr sz="1859" kern="1200">
          <a:solidFill>
            <a:schemeClr val="tx1"/>
          </a:solidFill>
          <a:latin typeface="+mn-lt"/>
          <a:ea typeface="+mn-ea"/>
          <a:cs typeface="+mn-cs"/>
        </a:defRPr>
      </a:lvl4pPr>
      <a:lvl5pPr marL="1892912" algn="l" defTabSz="473228" rtl="0" eaLnBrk="1" latinLnBrk="0" hangingPunct="1">
        <a:defRPr sz="1859" kern="1200">
          <a:solidFill>
            <a:schemeClr val="tx1"/>
          </a:solidFill>
          <a:latin typeface="+mn-lt"/>
          <a:ea typeface="+mn-ea"/>
          <a:cs typeface="+mn-cs"/>
        </a:defRPr>
      </a:lvl5pPr>
      <a:lvl6pPr marL="2366141" algn="l" defTabSz="473228" rtl="0" eaLnBrk="1" latinLnBrk="0" hangingPunct="1">
        <a:defRPr sz="1859" kern="1200">
          <a:solidFill>
            <a:schemeClr val="tx1"/>
          </a:solidFill>
          <a:latin typeface="+mn-lt"/>
          <a:ea typeface="+mn-ea"/>
          <a:cs typeface="+mn-cs"/>
        </a:defRPr>
      </a:lvl6pPr>
      <a:lvl7pPr marL="2839369" algn="l" defTabSz="473228" rtl="0" eaLnBrk="1" latinLnBrk="0" hangingPunct="1">
        <a:defRPr sz="1859" kern="1200">
          <a:solidFill>
            <a:schemeClr val="tx1"/>
          </a:solidFill>
          <a:latin typeface="+mn-lt"/>
          <a:ea typeface="+mn-ea"/>
          <a:cs typeface="+mn-cs"/>
        </a:defRPr>
      </a:lvl7pPr>
      <a:lvl8pPr marL="3312597" algn="l" defTabSz="473228" rtl="0" eaLnBrk="1" latinLnBrk="0" hangingPunct="1">
        <a:defRPr sz="1859" kern="1200">
          <a:solidFill>
            <a:schemeClr val="tx1"/>
          </a:solidFill>
          <a:latin typeface="+mn-lt"/>
          <a:ea typeface="+mn-ea"/>
          <a:cs typeface="+mn-cs"/>
        </a:defRPr>
      </a:lvl8pPr>
      <a:lvl9pPr marL="3785825" algn="l" defTabSz="473228" rtl="0" eaLnBrk="1" latinLnBrk="0" hangingPunct="1">
        <a:defRPr sz="185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heddalstavkirke.no/" TargetMode="External"/><Relationship Id="rId2" Type="http://schemas.openxmlformats.org/officeDocument/2006/relationships/hyperlink" Target="https://whc.unesco.org/en/list/1486/" TargetMode="External"/><Relationship Id="rId1" Type="http://schemas.openxmlformats.org/officeDocument/2006/relationships/slideLayout" Target="../slideLayouts/slideLayout3.xml"/><Relationship Id="rId5" Type="http://schemas.openxmlformats.org/officeDocument/2006/relationships/hyperlink" Target="mailto:KARL.C.ALVESTAD@USN.NO" TargetMode="External"/><Relationship Id="rId4" Type="http://schemas.openxmlformats.org/officeDocument/2006/relationships/hyperlink" Target="mailto:jaroslaw.gasior@us.edu.p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sz="2400" b="1" i="1" dirty="0"/>
              <a:t>Summer School</a:t>
            </a:r>
          </a:p>
          <a:p>
            <a:r>
              <a:rPr lang="en-US" sz="2400" dirty="0"/>
              <a:t>-</a:t>
            </a:r>
          </a:p>
          <a:p>
            <a:r>
              <a:rPr lang="en-US" sz="2000" dirty="0"/>
              <a:t>Join us for</a:t>
            </a:r>
          </a:p>
          <a:p>
            <a:r>
              <a:rPr lang="en-US" sz="2000" dirty="0"/>
              <a:t>Joint International Summer School </a:t>
            </a:r>
          </a:p>
          <a:p>
            <a:r>
              <a:rPr lang="en-US" sz="2000" dirty="0"/>
              <a:t>1-19 August 2022</a:t>
            </a:r>
          </a:p>
          <a:p>
            <a:endParaRPr lang="en-US" dirty="0"/>
          </a:p>
        </p:txBody>
      </p:sp>
      <p:sp>
        <p:nvSpPr>
          <p:cNvPr id="4" name="Title 3"/>
          <p:cNvSpPr>
            <a:spLocks noGrp="1"/>
          </p:cNvSpPr>
          <p:nvPr>
            <p:ph type="title"/>
          </p:nvPr>
        </p:nvSpPr>
        <p:spPr>
          <a:xfrm>
            <a:off x="239205" y="1207008"/>
            <a:ext cx="6172200" cy="763326"/>
          </a:xfrm>
        </p:spPr>
        <p:txBody>
          <a:bodyPr/>
          <a:lstStyle/>
          <a:p>
            <a:r>
              <a:rPr lang="en-US" sz="1800" b="0" i="0" u="none" strike="noStrike" baseline="0" dirty="0">
                <a:solidFill>
                  <a:srgbClr val="000000"/>
                </a:solidFill>
                <a:latin typeface="Calibri" panose="020F0502020204030204" pitchFamily="34" charset="0"/>
              </a:rPr>
              <a:t>Cultural heritage: Issues of national identity, cultural tourism and education </a:t>
            </a:r>
            <a:endParaRPr lang="en-US" dirty="0"/>
          </a:p>
        </p:txBody>
      </p:sp>
      <p:sp>
        <p:nvSpPr>
          <p:cNvPr id="6" name="Text Placeholder 5"/>
          <p:cNvSpPr>
            <a:spLocks noGrp="1"/>
          </p:cNvSpPr>
          <p:nvPr>
            <p:ph type="body" sz="quarter" idx="45"/>
          </p:nvPr>
        </p:nvSpPr>
        <p:spPr/>
        <p:txBody>
          <a:bodyPr/>
          <a:lstStyle/>
          <a:p>
            <a:endParaRPr lang="en-US" dirty="0"/>
          </a:p>
        </p:txBody>
      </p:sp>
      <p:sp>
        <p:nvSpPr>
          <p:cNvPr id="7" name="Text Placeholder 6"/>
          <p:cNvSpPr>
            <a:spLocks noGrp="1"/>
          </p:cNvSpPr>
          <p:nvPr>
            <p:ph type="body" sz="quarter" idx="48"/>
          </p:nvPr>
        </p:nvSpPr>
        <p:spPr/>
        <p:txBody>
          <a:bodyPr/>
          <a:lstStyle/>
          <a:p>
            <a:r>
              <a:rPr lang="en-US" dirty="0"/>
              <a:t>Summer School </a:t>
            </a:r>
          </a:p>
          <a:p>
            <a:r>
              <a:rPr lang="en-US" dirty="0"/>
              <a:t>August 2022 </a:t>
            </a:r>
          </a:p>
          <a:p>
            <a:endParaRPr lang="en-US" dirty="0"/>
          </a:p>
        </p:txBody>
      </p:sp>
      <p:pic>
        <p:nvPicPr>
          <p:cNvPr id="9" name="Content Placeholder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643442" y="2165344"/>
            <a:ext cx="1535925" cy="1010037"/>
          </a:xfrm>
          <a:prstGeom prst="rect">
            <a:avLst/>
          </a:prstGeom>
        </p:spPr>
      </p:pic>
      <p:pic>
        <p:nvPicPr>
          <p:cNvPr id="10" name="Picture 9" descr="CMonster-4.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94412" y="4549535"/>
            <a:ext cx="1007266" cy="2374900"/>
          </a:xfrm>
          <a:prstGeom prst="rect">
            <a:avLst/>
          </a:prstGeom>
        </p:spPr>
      </p:pic>
      <p:pic>
        <p:nvPicPr>
          <p:cNvPr id="13" name="Plassholder for bilde 12" descr="Et bilde som inneholder himmel, utendørs, tre, gress&#10;&#10;Automatisk generert beskrivelse">
            <a:extLst>
              <a:ext uri="{FF2B5EF4-FFF2-40B4-BE49-F238E27FC236}">
                <a16:creationId xmlns:a16="http://schemas.microsoft.com/office/drawing/2014/main" id="{44686069-973E-42E1-B5F0-3BF03FD43E0C}"/>
              </a:ext>
            </a:extLst>
          </p:cNvPr>
          <p:cNvPicPr>
            <a:picLocks noGrp="1" noChangeAspect="1"/>
          </p:cNvPicPr>
          <p:nvPr>
            <p:ph type="pic" sz="quarter" idx="12"/>
          </p:nvPr>
        </p:nvPicPr>
        <p:blipFill>
          <a:blip r:embed="rId4"/>
          <a:srcRect l="1088" r="1088"/>
          <a:stretch>
            <a:fillRect/>
          </a:stretch>
        </p:blipFill>
        <p:spPr/>
      </p:pic>
    </p:spTree>
    <p:extLst>
      <p:ext uri="{BB962C8B-B14F-4D97-AF65-F5344CB8AC3E}">
        <p14:creationId xmlns:p14="http://schemas.microsoft.com/office/powerpoint/2010/main" val="114807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0" i="0" u="none" strike="noStrike" baseline="0" dirty="0">
                <a:solidFill>
                  <a:srgbClr val="000000"/>
                </a:solidFill>
                <a:latin typeface="Calibri" panose="020F0502020204030204" pitchFamily="34" charset="0"/>
              </a:rPr>
              <a:t>Cultural heritage: Issues of national identity, cultural tourism and education </a:t>
            </a:r>
            <a:endParaRPr lang="en-US" dirty="0"/>
          </a:p>
        </p:txBody>
      </p:sp>
      <p:sp>
        <p:nvSpPr>
          <p:cNvPr id="3" name="Content Placeholder 2"/>
          <p:cNvSpPr>
            <a:spLocks noGrp="1"/>
          </p:cNvSpPr>
          <p:nvPr>
            <p:ph sz="quarter" idx="10"/>
          </p:nvPr>
        </p:nvSpPr>
        <p:spPr/>
        <p:txBody>
          <a:bodyPr/>
          <a:lstStyle/>
          <a:p>
            <a:r>
              <a:rPr lang="en-US" dirty="0"/>
              <a:t>Summer School</a:t>
            </a:r>
          </a:p>
        </p:txBody>
      </p:sp>
      <p:sp>
        <p:nvSpPr>
          <p:cNvPr id="7" name="Text Placeholder 6"/>
          <p:cNvSpPr>
            <a:spLocks noGrp="1"/>
          </p:cNvSpPr>
          <p:nvPr>
            <p:ph type="body" sz="quarter" idx="38"/>
          </p:nvPr>
        </p:nvSpPr>
        <p:spPr>
          <a:xfrm>
            <a:off x="612875" y="2707290"/>
            <a:ext cx="5768847" cy="6487510"/>
          </a:xfrm>
        </p:spPr>
        <p:txBody>
          <a:bodyPr/>
          <a:lstStyle/>
          <a:p>
            <a:r>
              <a:rPr lang="en-US" sz="1400" dirty="0"/>
              <a:t>University of Silesia (Poland), University of Turku (Finland), Linköping University, (Sweden) University of Iceland, University of South-Eastern Norway and UCL University College (Denmark) are pleased to invite our bachelor and master students to join our joint “hybrid” Summer School, this summer. The theme is especially suited for students or professionals with interest in a cross-disciplinary approach to cultural heritage and hands-on application of cultural heritage in your studies or profession. This could be students of Teacher Education, Social Education, Pedagogy, Cultural Studies, Arts and Cultural Management, Social Work, Future Studies, and interdisciplinary Social Sciences and Humanities, as well as disciplines related to the field of Tourism. </a:t>
            </a:r>
          </a:p>
          <a:p>
            <a:endParaRPr lang="en-US" sz="1400" dirty="0"/>
          </a:p>
          <a:p>
            <a:r>
              <a:rPr lang="en-US" sz="1400" dirty="0"/>
              <a:t>The three-week summer school is planned for 1 -19 August 2021 as an </a:t>
            </a:r>
            <a:r>
              <a:rPr lang="en-US" sz="1400" b="1" dirty="0"/>
              <a:t>online – onsite – online </a:t>
            </a:r>
            <a:r>
              <a:rPr lang="en-US" sz="1400" dirty="0"/>
              <a:t>learning experience. The onsite week takes place in </a:t>
            </a:r>
            <a:r>
              <a:rPr lang="en-US" sz="1400" b="1" dirty="0"/>
              <a:t>Notodden, Norway from 8-12 August 2022. </a:t>
            </a:r>
            <a:r>
              <a:rPr lang="en-US" sz="1400" dirty="0"/>
              <a:t>The summer school is a </a:t>
            </a:r>
            <a:r>
              <a:rPr lang="en-US" sz="1400" b="1" dirty="0"/>
              <a:t>5 ECTS </a:t>
            </a:r>
            <a:r>
              <a:rPr lang="en-US" sz="1400" dirty="0"/>
              <a:t>course taught in </a:t>
            </a:r>
            <a:r>
              <a:rPr lang="en-US" sz="1400" b="1" dirty="0"/>
              <a:t>English</a:t>
            </a:r>
            <a:r>
              <a:rPr lang="en-US" sz="1400" dirty="0"/>
              <a:t> for students from across multiple disciplines and countries. </a:t>
            </a:r>
          </a:p>
          <a:p>
            <a:endParaRPr lang="en-US" sz="1400" dirty="0"/>
          </a:p>
          <a:p>
            <a:r>
              <a:rPr lang="en-US" sz="1400" dirty="0"/>
              <a:t>The summer school will give participants tools, knowledge and skills concerning cultural heritage, which can be applied in a comprehensive and reflexive way in future studies or professional work. The course content will focus on cultural heritage, including its definitions, manifestations, and use. </a:t>
            </a:r>
          </a:p>
          <a:p>
            <a:r>
              <a:rPr lang="en-US" sz="1400" dirty="0"/>
              <a:t>The course will particularly discuss cultural heritage in relation to four key topics: </a:t>
            </a:r>
          </a:p>
          <a:p>
            <a:pPr marL="285750" indent="-285750">
              <a:buFont typeface="Arial" panose="020B0604020202020204" pitchFamily="34" charset="0"/>
              <a:buChar char="•"/>
            </a:pPr>
            <a:r>
              <a:rPr lang="en-US" sz="1400" dirty="0"/>
              <a:t>General and cross-cutting issues concerning cultural heritage, </a:t>
            </a:r>
          </a:p>
          <a:p>
            <a:pPr marL="285750" indent="-285750">
              <a:buFont typeface="Arial" panose="020B0604020202020204" pitchFamily="34" charset="0"/>
              <a:buChar char="•"/>
            </a:pPr>
            <a:r>
              <a:rPr lang="en-US" sz="1400" dirty="0"/>
              <a:t>The relationship between cultural heritage and identity/national identity, </a:t>
            </a:r>
          </a:p>
          <a:p>
            <a:pPr marL="285750" indent="-285750">
              <a:buFont typeface="Arial" panose="020B0604020202020204" pitchFamily="34" charset="0"/>
              <a:buChar char="•"/>
            </a:pPr>
            <a:r>
              <a:rPr lang="en-US" sz="1400" dirty="0"/>
              <a:t>The relationship between cultural heritage and cultural tourism/destination development, and </a:t>
            </a:r>
          </a:p>
          <a:p>
            <a:pPr marL="285750" indent="-285750">
              <a:buFont typeface="Arial" panose="020B0604020202020204" pitchFamily="34" charset="0"/>
              <a:buChar char="•"/>
            </a:pPr>
            <a:r>
              <a:rPr lang="en-US" sz="1400" dirty="0"/>
              <a:t>The relationship between cultural heritage and education</a:t>
            </a:r>
          </a:p>
          <a:p>
            <a:endParaRPr lang="nb-NO" dirty="0"/>
          </a:p>
        </p:txBody>
      </p:sp>
      <p:sp>
        <p:nvSpPr>
          <p:cNvPr id="14" name="Text Placeholder 13"/>
          <p:cNvSpPr>
            <a:spLocks noGrp="1"/>
          </p:cNvSpPr>
          <p:nvPr>
            <p:ph type="body" sz="quarter" idx="45"/>
          </p:nvPr>
        </p:nvSpPr>
        <p:spPr/>
        <p:txBody>
          <a:bodyPr>
            <a:normAutofit lnSpcReduction="10000"/>
          </a:bodyPr>
          <a:lstStyle/>
          <a:p>
            <a:endParaRPr lang="en-US"/>
          </a:p>
        </p:txBody>
      </p:sp>
      <p:sp>
        <p:nvSpPr>
          <p:cNvPr id="18" name="Text Placeholder 17"/>
          <p:cNvSpPr>
            <a:spLocks noGrp="1"/>
          </p:cNvSpPr>
          <p:nvPr>
            <p:ph type="body" sz="quarter" idx="48"/>
          </p:nvPr>
        </p:nvSpPr>
        <p:spPr/>
        <p:txBody>
          <a:bodyPr>
            <a:normAutofit/>
          </a:bodyPr>
          <a:lstStyle/>
          <a:p>
            <a:r>
              <a:rPr lang="en-US" sz="1600" dirty="0"/>
              <a:t>On campus in Notodden (Norway) 5-12 August</a:t>
            </a:r>
          </a:p>
        </p:txBody>
      </p:sp>
    </p:spTree>
    <p:extLst>
      <p:ext uri="{BB962C8B-B14F-4D97-AF65-F5344CB8AC3E}">
        <p14:creationId xmlns:p14="http://schemas.microsoft.com/office/powerpoint/2010/main" val="1666591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ssholder for bilde 8" descr="Et bilde som inneholder utendørs, himmel, gress&#10;&#10;Automatisk generert beskrivelse">
            <a:extLst>
              <a:ext uri="{FF2B5EF4-FFF2-40B4-BE49-F238E27FC236}">
                <a16:creationId xmlns:a16="http://schemas.microsoft.com/office/drawing/2014/main" id="{9820D70C-9205-433D-8BDA-AEC2946110D5}"/>
              </a:ext>
            </a:extLst>
          </p:cNvPr>
          <p:cNvPicPr>
            <a:picLocks noGrp="1" noChangeAspect="1"/>
          </p:cNvPicPr>
          <p:nvPr>
            <p:ph type="pic" sz="quarter" idx="12"/>
          </p:nvPr>
        </p:nvPicPr>
        <p:blipFill>
          <a:blip r:embed="rId2"/>
          <a:srcRect l="1088" r="1088"/>
          <a:stretch>
            <a:fillRect/>
          </a:stretch>
        </p:blipFill>
        <p:spPr/>
      </p:pic>
      <p:sp>
        <p:nvSpPr>
          <p:cNvPr id="3" name="Plassholder for innhold 2">
            <a:extLst>
              <a:ext uri="{FF2B5EF4-FFF2-40B4-BE49-F238E27FC236}">
                <a16:creationId xmlns:a16="http://schemas.microsoft.com/office/drawing/2014/main" id="{F1681A49-938A-4803-87F5-744B0065B927}"/>
              </a:ext>
            </a:extLst>
          </p:cNvPr>
          <p:cNvSpPr>
            <a:spLocks noGrp="1"/>
          </p:cNvSpPr>
          <p:nvPr>
            <p:ph sz="quarter" idx="11"/>
          </p:nvPr>
        </p:nvSpPr>
        <p:spPr>
          <a:xfrm>
            <a:off x="1353922" y="6924946"/>
            <a:ext cx="4071938" cy="2008188"/>
          </a:xfrm>
        </p:spPr>
        <p:txBody>
          <a:bodyPr/>
          <a:lstStyle/>
          <a:p>
            <a:pPr>
              <a:lnSpc>
                <a:spcPct val="150000"/>
              </a:lnSpc>
            </a:pPr>
            <a:r>
              <a:rPr lang="nb-NO" sz="1400" dirty="0" err="1"/>
              <a:t>Come</a:t>
            </a:r>
            <a:r>
              <a:rPr lang="nb-NO" sz="1400" dirty="0"/>
              <a:t> </a:t>
            </a:r>
            <a:r>
              <a:rPr lang="nb-NO" sz="1400" dirty="0" err="1"/>
              <a:t>visit</a:t>
            </a:r>
            <a:r>
              <a:rPr lang="nb-NO" sz="1400" dirty="0"/>
              <a:t> Norway </a:t>
            </a:r>
            <a:r>
              <a:rPr lang="nb-NO" sz="1400" dirty="0" err="1"/>
              <a:t>with</a:t>
            </a:r>
            <a:r>
              <a:rPr lang="nb-NO" sz="1400" dirty="0"/>
              <a:t> a </a:t>
            </a:r>
            <a:r>
              <a:rPr lang="nb-NO" sz="1400" dirty="0" err="1"/>
              <a:t>week’s</a:t>
            </a:r>
            <a:r>
              <a:rPr lang="nb-NO" sz="1400" dirty="0"/>
              <a:t> </a:t>
            </a:r>
            <a:r>
              <a:rPr lang="nb-NO" sz="1400" dirty="0" err="1"/>
              <a:t>stay</a:t>
            </a:r>
            <a:r>
              <a:rPr lang="nb-NO" sz="1400" dirty="0"/>
              <a:t> at </a:t>
            </a:r>
            <a:r>
              <a:rPr lang="nb-NO" sz="1400" dirty="0" err="1"/>
              <a:t>the</a:t>
            </a:r>
            <a:r>
              <a:rPr lang="nb-NO" sz="1400" dirty="0"/>
              <a:t> </a:t>
            </a:r>
            <a:r>
              <a:rPr lang="nb-NO" sz="1400" dirty="0" err="1"/>
              <a:t>Industrial</a:t>
            </a:r>
            <a:r>
              <a:rPr lang="nb-NO" sz="1400" dirty="0"/>
              <a:t> Heritage </a:t>
            </a:r>
            <a:r>
              <a:rPr lang="nb-NO" sz="1400" dirty="0" err="1"/>
              <a:t>town</a:t>
            </a:r>
            <a:r>
              <a:rPr lang="nb-NO" sz="1400" dirty="0"/>
              <a:t> Notodden, right in </a:t>
            </a:r>
            <a:r>
              <a:rPr lang="nb-NO" sz="1400" dirty="0" err="1"/>
              <a:t>the</a:t>
            </a:r>
            <a:r>
              <a:rPr lang="nb-NO" sz="1400" dirty="0"/>
              <a:t> </a:t>
            </a:r>
            <a:r>
              <a:rPr lang="nb-NO" sz="1400" dirty="0" err="1"/>
              <a:t>centre</a:t>
            </a:r>
            <a:r>
              <a:rPr lang="nb-NO" sz="1400" dirty="0"/>
              <a:t> </a:t>
            </a:r>
            <a:r>
              <a:rPr lang="nb-NO" sz="1400" dirty="0" err="1"/>
              <a:t>of</a:t>
            </a:r>
            <a:r>
              <a:rPr lang="nb-NO" sz="1400" dirty="0"/>
              <a:t> Unesco World Heritage</a:t>
            </a:r>
          </a:p>
        </p:txBody>
      </p:sp>
      <p:sp>
        <p:nvSpPr>
          <p:cNvPr id="4" name="Tittel 3">
            <a:extLst>
              <a:ext uri="{FF2B5EF4-FFF2-40B4-BE49-F238E27FC236}">
                <a16:creationId xmlns:a16="http://schemas.microsoft.com/office/drawing/2014/main" id="{C4729849-616F-4706-A6B6-8F97ED85204D}"/>
              </a:ext>
            </a:extLst>
          </p:cNvPr>
          <p:cNvSpPr>
            <a:spLocks noGrp="1"/>
          </p:cNvSpPr>
          <p:nvPr>
            <p:ph type="title"/>
          </p:nvPr>
        </p:nvSpPr>
        <p:spPr>
          <a:xfrm>
            <a:off x="239205" y="1013031"/>
            <a:ext cx="6172200" cy="957303"/>
          </a:xfrm>
        </p:spPr>
        <p:txBody>
          <a:bodyPr/>
          <a:lstStyle/>
          <a:p>
            <a:r>
              <a:rPr lang="en-US" sz="2400" b="0" i="0" u="none" strike="noStrike" baseline="0" dirty="0">
                <a:solidFill>
                  <a:srgbClr val="000000"/>
                </a:solidFill>
                <a:latin typeface="Calibri" panose="020F0502020204030204" pitchFamily="34" charset="0"/>
              </a:rPr>
              <a:t>Cultural heritage: Issues of national identity, cultural tourism and education </a:t>
            </a:r>
            <a:endParaRPr lang="nb-NO" dirty="0"/>
          </a:p>
        </p:txBody>
      </p:sp>
      <p:sp>
        <p:nvSpPr>
          <p:cNvPr id="6" name="Plassholder for tekst 5">
            <a:extLst>
              <a:ext uri="{FF2B5EF4-FFF2-40B4-BE49-F238E27FC236}">
                <a16:creationId xmlns:a16="http://schemas.microsoft.com/office/drawing/2014/main" id="{8B3E5D28-3A93-450A-9593-CC771B5EC9C4}"/>
              </a:ext>
            </a:extLst>
          </p:cNvPr>
          <p:cNvSpPr>
            <a:spLocks noGrp="1"/>
          </p:cNvSpPr>
          <p:nvPr>
            <p:ph type="body" sz="quarter" idx="45"/>
          </p:nvPr>
        </p:nvSpPr>
        <p:spPr/>
        <p:txBody>
          <a:bodyPr/>
          <a:lstStyle/>
          <a:p>
            <a:endParaRPr lang="nb-NO"/>
          </a:p>
        </p:txBody>
      </p:sp>
      <p:sp>
        <p:nvSpPr>
          <p:cNvPr id="7" name="Plassholder for tekst 6">
            <a:extLst>
              <a:ext uri="{FF2B5EF4-FFF2-40B4-BE49-F238E27FC236}">
                <a16:creationId xmlns:a16="http://schemas.microsoft.com/office/drawing/2014/main" id="{277F7A5E-ED7C-44DF-93FE-BC9906A83166}"/>
              </a:ext>
            </a:extLst>
          </p:cNvPr>
          <p:cNvSpPr>
            <a:spLocks noGrp="1"/>
          </p:cNvSpPr>
          <p:nvPr>
            <p:ph type="body" sz="quarter" idx="48"/>
          </p:nvPr>
        </p:nvSpPr>
        <p:spPr/>
        <p:txBody>
          <a:bodyPr/>
          <a:lstStyle/>
          <a:p>
            <a:endParaRPr lang="nb-NO"/>
          </a:p>
        </p:txBody>
      </p:sp>
      <p:pic>
        <p:nvPicPr>
          <p:cNvPr id="11" name="Picture 15" descr="DMonster-4.png">
            <a:extLst>
              <a:ext uri="{FF2B5EF4-FFF2-40B4-BE49-F238E27FC236}">
                <a16:creationId xmlns:a16="http://schemas.microsoft.com/office/drawing/2014/main" id="{D8908108-9872-475D-BCB7-8E3C565DCF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0186" y="2067861"/>
            <a:ext cx="1536700" cy="1536700"/>
          </a:xfrm>
          <a:prstGeom prst="rect">
            <a:avLst/>
          </a:prstGeom>
        </p:spPr>
      </p:pic>
    </p:spTree>
    <p:extLst>
      <p:ext uri="{BB962C8B-B14F-4D97-AF65-F5344CB8AC3E}">
        <p14:creationId xmlns:p14="http://schemas.microsoft.com/office/powerpoint/2010/main" val="1262386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0" i="0" u="none" strike="noStrike" baseline="0" dirty="0">
                <a:solidFill>
                  <a:srgbClr val="000000"/>
                </a:solidFill>
                <a:latin typeface="Calibri" panose="020F0502020204030204" pitchFamily="34" charset="0"/>
              </a:rPr>
              <a:t>Cultural heritage: Issues of national identity, cultural tourism and education </a:t>
            </a:r>
            <a:endParaRPr lang="en-US" dirty="0"/>
          </a:p>
        </p:txBody>
      </p:sp>
      <p:sp>
        <p:nvSpPr>
          <p:cNvPr id="3" name="Content Placeholder 2"/>
          <p:cNvSpPr>
            <a:spLocks noGrp="1"/>
          </p:cNvSpPr>
          <p:nvPr>
            <p:ph sz="quarter" idx="10"/>
          </p:nvPr>
        </p:nvSpPr>
        <p:spPr/>
        <p:txBody>
          <a:bodyPr/>
          <a:lstStyle/>
          <a:p>
            <a:r>
              <a:rPr lang="en-US" dirty="0"/>
              <a:t>Summer School</a:t>
            </a:r>
          </a:p>
        </p:txBody>
      </p:sp>
      <p:sp>
        <p:nvSpPr>
          <p:cNvPr id="7" name="Text Placeholder 6"/>
          <p:cNvSpPr>
            <a:spLocks noGrp="1"/>
          </p:cNvSpPr>
          <p:nvPr>
            <p:ph type="body" sz="quarter" idx="38"/>
          </p:nvPr>
        </p:nvSpPr>
        <p:spPr>
          <a:xfrm>
            <a:off x="612875" y="1913021"/>
            <a:ext cx="5768847" cy="7281779"/>
          </a:xfrm>
        </p:spPr>
        <p:txBody>
          <a:bodyPr/>
          <a:lstStyle/>
          <a:p>
            <a:r>
              <a:rPr lang="en-GB" sz="1600" b="1" dirty="0"/>
              <a:t>Teaser from the programme</a:t>
            </a:r>
            <a:r>
              <a:rPr lang="en-GB" sz="1400" b="1" dirty="0"/>
              <a:t>:</a:t>
            </a:r>
          </a:p>
          <a:p>
            <a:pPr marL="285750" indent="-285750">
              <a:buFont typeface="Arial" panose="020B0604020202020204" pitchFamily="34" charset="0"/>
              <a:buChar char="•"/>
            </a:pPr>
            <a:r>
              <a:rPr lang="en-GB" sz="1400" dirty="0"/>
              <a:t>Grounded and experience based learning</a:t>
            </a:r>
          </a:p>
          <a:p>
            <a:pPr marL="285750" indent="-285750">
              <a:buFont typeface="Arial" panose="020B0604020202020204" pitchFamily="34" charset="0"/>
              <a:buChar char="•"/>
            </a:pPr>
            <a:r>
              <a:rPr lang="en-GB" sz="1400" dirty="0"/>
              <a:t>Exploring the industrial heritage of the </a:t>
            </a:r>
            <a:r>
              <a:rPr lang="en-GB" sz="1400" dirty="0">
                <a:hlinkClick r:id="rId2"/>
              </a:rPr>
              <a:t>Rjukan-Notodden World Heritage </a:t>
            </a:r>
            <a:r>
              <a:rPr lang="en-GB" sz="1400" dirty="0"/>
              <a:t>through extensive excursions </a:t>
            </a:r>
          </a:p>
          <a:p>
            <a:pPr marL="285750" indent="-285750">
              <a:buFont typeface="Arial" panose="020B0604020202020204" pitchFamily="34" charset="0"/>
              <a:buChar char="•"/>
            </a:pPr>
            <a:r>
              <a:rPr lang="en-GB" sz="1400" dirty="0"/>
              <a:t>Dialogue with heritage stakeholders in Notodden</a:t>
            </a:r>
          </a:p>
          <a:p>
            <a:pPr marL="285750" indent="-285750">
              <a:buFont typeface="Arial" panose="020B0604020202020204" pitchFamily="34" charset="0"/>
              <a:buChar char="•"/>
            </a:pPr>
            <a:r>
              <a:rPr lang="en-GB" sz="1400" dirty="0"/>
              <a:t>Visit to </a:t>
            </a:r>
            <a:r>
              <a:rPr lang="en-GB" sz="1400" dirty="0" err="1">
                <a:hlinkClick r:id="rId3"/>
              </a:rPr>
              <a:t>Heddal</a:t>
            </a:r>
            <a:r>
              <a:rPr lang="en-GB" sz="1400" dirty="0">
                <a:hlinkClick r:id="rId3"/>
              </a:rPr>
              <a:t> </a:t>
            </a:r>
            <a:r>
              <a:rPr lang="en-GB" sz="1400" dirty="0" err="1">
                <a:hlinkClick r:id="rId3"/>
              </a:rPr>
              <a:t>Stavechurch</a:t>
            </a:r>
            <a:r>
              <a:rPr lang="en-GB" sz="1400" dirty="0">
                <a:hlinkClick r:id="rId3"/>
              </a:rPr>
              <a:t> </a:t>
            </a:r>
            <a:r>
              <a:rPr lang="en-GB" sz="1400" dirty="0"/>
              <a:t>and exploring Viking and medieval heritage in the Nordics</a:t>
            </a:r>
          </a:p>
          <a:p>
            <a:pPr marL="285750" indent="-285750">
              <a:buFont typeface="Arial" panose="020B0604020202020204" pitchFamily="34" charset="0"/>
              <a:buChar char="•"/>
            </a:pPr>
            <a:r>
              <a:rPr lang="en-GB" sz="1400" dirty="0"/>
              <a:t>And much, much more…</a:t>
            </a:r>
          </a:p>
          <a:p>
            <a:endParaRPr lang="en-GB" sz="1400" b="1" dirty="0"/>
          </a:p>
          <a:p>
            <a:endParaRPr lang="en-GB" sz="1400" b="1" dirty="0"/>
          </a:p>
          <a:p>
            <a:r>
              <a:rPr lang="en-GB" sz="1600" b="1" dirty="0"/>
              <a:t>Practical information:</a:t>
            </a:r>
          </a:p>
          <a:p>
            <a:r>
              <a:rPr lang="en-GB" sz="1400" b="1" dirty="0"/>
              <a:t>Contact your local coordinator to apply</a:t>
            </a:r>
          </a:p>
          <a:p>
            <a:r>
              <a:rPr lang="en-GB" sz="1400" b="1" dirty="0"/>
              <a:t>Deadline </a:t>
            </a:r>
            <a:r>
              <a:rPr lang="en-GB" sz="1400" dirty="0"/>
              <a:t>for applications is </a:t>
            </a:r>
            <a:r>
              <a:rPr lang="pl-PL" sz="1400" dirty="0"/>
              <a:t>27.04.2022</a:t>
            </a:r>
            <a:endParaRPr lang="en-GB" sz="1400" dirty="0"/>
          </a:p>
          <a:p>
            <a:r>
              <a:rPr lang="en-GB" sz="1400" b="1" dirty="0"/>
              <a:t>Questions? </a:t>
            </a:r>
            <a:r>
              <a:rPr lang="en-GB" sz="1400" dirty="0"/>
              <a:t>Feel free to contact </a:t>
            </a:r>
            <a:r>
              <a:rPr lang="pl-PL" sz="1400" i="1" dirty="0">
                <a:hlinkClick r:id="rId4"/>
              </a:rPr>
              <a:t>jaroslaw.gasior@us.edu.pl</a:t>
            </a:r>
            <a:r>
              <a:rPr lang="pl-PL" sz="1400" i="1" dirty="0"/>
              <a:t> </a:t>
            </a:r>
            <a:r>
              <a:rPr lang="en-GB" sz="1400" dirty="0"/>
              <a:t> </a:t>
            </a:r>
          </a:p>
          <a:p>
            <a:r>
              <a:rPr lang="en-GB" sz="1400" dirty="0"/>
              <a:t>Or</a:t>
            </a:r>
          </a:p>
          <a:p>
            <a:r>
              <a:rPr lang="en-GB" sz="1400" dirty="0"/>
              <a:t>Karl Christian Alvestad (USN, NO) </a:t>
            </a:r>
            <a:r>
              <a:rPr lang="en-GB" sz="1400" dirty="0">
                <a:hlinkClick r:id="rId5"/>
              </a:rPr>
              <a:t>KARL.C.ALVESTAD@USN.NO</a:t>
            </a:r>
            <a:endParaRPr lang="en-GB" sz="1400" dirty="0"/>
          </a:p>
          <a:p>
            <a:endParaRPr lang="en-GB" sz="1400" dirty="0"/>
          </a:p>
          <a:p>
            <a:endParaRPr lang="en-GB" sz="1400" dirty="0"/>
          </a:p>
          <a:p>
            <a:endParaRPr lang="en-GB" sz="1400" dirty="0"/>
          </a:p>
          <a:p>
            <a:r>
              <a:rPr lang="en-GB" sz="1400" dirty="0"/>
              <a:t>University of Silesia (Poland), University of Turku (Finland), Linköping University (Sweden), University of Iceland, University of South-Eastern Norway and UCL University College (Denmark) are looking forward to seeing you in August in Notodden, Norway. </a:t>
            </a:r>
          </a:p>
        </p:txBody>
      </p:sp>
      <p:sp>
        <p:nvSpPr>
          <p:cNvPr id="14" name="Text Placeholder 13"/>
          <p:cNvSpPr>
            <a:spLocks noGrp="1"/>
          </p:cNvSpPr>
          <p:nvPr>
            <p:ph type="body" sz="quarter" idx="45"/>
          </p:nvPr>
        </p:nvSpPr>
        <p:spPr/>
        <p:txBody>
          <a:bodyPr>
            <a:normAutofit lnSpcReduction="10000"/>
          </a:bodyPr>
          <a:lstStyle/>
          <a:p>
            <a:endParaRPr lang="en-US"/>
          </a:p>
        </p:txBody>
      </p:sp>
    </p:spTree>
    <p:extLst>
      <p:ext uri="{BB962C8B-B14F-4D97-AF65-F5344CB8AC3E}">
        <p14:creationId xmlns:p14="http://schemas.microsoft.com/office/powerpoint/2010/main" val="2565079688"/>
      </p:ext>
    </p:extLst>
  </p:cSld>
  <p:clrMapOvr>
    <a:masterClrMapping/>
  </p:clrMapOvr>
</p:sld>
</file>

<file path=ppt/theme/theme1.xml><?xml version="1.0" encoding="utf-8"?>
<a:theme xmlns:a="http://schemas.openxmlformats.org/drawingml/2006/main" name="2_produktark_uten bilde">
  <a:themeElements>
    <a:clrScheme name="Custom 35">
      <a:dk1>
        <a:srgbClr val="000000"/>
      </a:dk1>
      <a:lt1>
        <a:sysClr val="window" lastClr="FFFFFF"/>
      </a:lt1>
      <a:dk2>
        <a:srgbClr val="7E9492"/>
      </a:dk2>
      <a:lt2>
        <a:srgbClr val="D6E0E3"/>
      </a:lt2>
      <a:accent1>
        <a:srgbClr val="4B4CAD"/>
      </a:accent1>
      <a:accent2>
        <a:srgbClr val="31BCAF"/>
      </a:accent2>
      <a:accent3>
        <a:srgbClr val="007C70"/>
      </a:accent3>
      <a:accent4>
        <a:srgbClr val="FFDE40"/>
      </a:accent4>
      <a:accent5>
        <a:srgbClr val="009ECA"/>
      </a:accent5>
      <a:accent6>
        <a:srgbClr val="B1374A"/>
      </a:accent6>
      <a:hlink>
        <a:srgbClr val="0062B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oduktark_A4_USN" id="{BC1AE71A-8830-4845-8A9D-A13D01E56623}" vid="{676AC494-51AF-3D41-9363-1187D8D0236A}"/>
    </a:ext>
  </a:extLst>
</a:theme>
</file>

<file path=ppt/theme/theme2.xml><?xml version="1.0" encoding="utf-8"?>
<a:theme xmlns:a="http://schemas.openxmlformats.org/drawingml/2006/main" name="Produktark med bilde_side 1">
  <a:themeElements>
    <a:clrScheme name="Custom 35">
      <a:dk1>
        <a:srgbClr val="000000"/>
      </a:dk1>
      <a:lt1>
        <a:sysClr val="window" lastClr="FFFFFF"/>
      </a:lt1>
      <a:dk2>
        <a:srgbClr val="7E9492"/>
      </a:dk2>
      <a:lt2>
        <a:srgbClr val="D6E0E3"/>
      </a:lt2>
      <a:accent1>
        <a:srgbClr val="4B4CAD"/>
      </a:accent1>
      <a:accent2>
        <a:srgbClr val="31BCAF"/>
      </a:accent2>
      <a:accent3>
        <a:srgbClr val="007C70"/>
      </a:accent3>
      <a:accent4>
        <a:srgbClr val="FFDE40"/>
      </a:accent4>
      <a:accent5>
        <a:srgbClr val="009ECA"/>
      </a:accent5>
      <a:accent6>
        <a:srgbClr val="B1374A"/>
      </a:accent6>
      <a:hlink>
        <a:srgbClr val="0062B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oduktark_A4_USN" id="{BC1AE71A-8830-4845-8A9D-A13D01E56623}" vid="{DB74207F-B317-D440-B8A3-C8ABB6D1FB8D}"/>
    </a:ext>
  </a:extLst>
</a:theme>
</file>

<file path=ppt/theme/theme3.xml><?xml version="1.0" encoding="utf-8"?>
<a:theme xmlns:a="http://schemas.openxmlformats.org/drawingml/2006/main" name="1_produktark_uten_logo">
  <a:themeElements>
    <a:clrScheme name="Custom 35">
      <a:dk1>
        <a:srgbClr val="000000"/>
      </a:dk1>
      <a:lt1>
        <a:sysClr val="window" lastClr="FFFFFF"/>
      </a:lt1>
      <a:dk2>
        <a:srgbClr val="7E9492"/>
      </a:dk2>
      <a:lt2>
        <a:srgbClr val="D6E0E3"/>
      </a:lt2>
      <a:accent1>
        <a:srgbClr val="4B4CAD"/>
      </a:accent1>
      <a:accent2>
        <a:srgbClr val="31BCAF"/>
      </a:accent2>
      <a:accent3>
        <a:srgbClr val="007C70"/>
      </a:accent3>
      <a:accent4>
        <a:srgbClr val="FFDE40"/>
      </a:accent4>
      <a:accent5>
        <a:srgbClr val="009ECA"/>
      </a:accent5>
      <a:accent6>
        <a:srgbClr val="B1374A"/>
      </a:accent6>
      <a:hlink>
        <a:srgbClr val="0062B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oduktark_A4_USN" id="{BC1AE71A-8830-4845-8A9D-A13D01E56623}" vid="{736BD9ED-FBE9-3743-A254-D1534106EC96}"/>
    </a:ext>
  </a:extLst>
</a:theme>
</file>

<file path=docProps/app.xml><?xml version="1.0" encoding="utf-8"?>
<Properties xmlns="http://schemas.openxmlformats.org/officeDocument/2006/extended-properties" xmlns:vt="http://schemas.openxmlformats.org/officeDocument/2006/docPropsVTypes">
  <Template>produktark_usn</Template>
  <TotalTime>91</TotalTime>
  <Words>528</Words>
  <Application>Microsoft Office PowerPoint</Application>
  <PresentationFormat>Papier A4 (210x297 mm)</PresentationFormat>
  <Paragraphs>43</Paragraphs>
  <Slides>4</Slides>
  <Notes>0</Notes>
  <HiddenSlides>0</HiddenSlides>
  <MMClips>0</MMClips>
  <ScaleCrop>false</ScaleCrop>
  <HeadingPairs>
    <vt:vector size="6" baseType="variant">
      <vt:variant>
        <vt:lpstr>Używane czcionki</vt:lpstr>
      </vt:variant>
      <vt:variant>
        <vt:i4>5</vt:i4>
      </vt:variant>
      <vt:variant>
        <vt:lpstr>Motyw</vt:lpstr>
      </vt:variant>
      <vt:variant>
        <vt:i4>3</vt:i4>
      </vt:variant>
      <vt:variant>
        <vt:lpstr>Tytuły slajdów</vt:lpstr>
      </vt:variant>
      <vt:variant>
        <vt:i4>4</vt:i4>
      </vt:variant>
    </vt:vector>
  </HeadingPairs>
  <TitlesOfParts>
    <vt:vector size="12" baseType="lpstr">
      <vt:lpstr>Arial</vt:lpstr>
      <vt:lpstr>Calibri</vt:lpstr>
      <vt:lpstr>Calibri Light</vt:lpstr>
      <vt:lpstr>Lucida Grande</vt:lpstr>
      <vt:lpstr>Times New Roman</vt:lpstr>
      <vt:lpstr>2_produktark_uten bilde</vt:lpstr>
      <vt:lpstr>Produktark med bilde_side 1</vt:lpstr>
      <vt:lpstr>1_produktark_uten_logo</vt:lpstr>
      <vt:lpstr>Cultural heritage: Issues of national identity, cultural tourism and education </vt:lpstr>
      <vt:lpstr>Cultural heritage: Issues of national identity, cultural tourism and education </vt:lpstr>
      <vt:lpstr>Cultural heritage: Issues of national identity, cultural tourism and education </vt:lpstr>
      <vt:lpstr>Cultural heritage: Issues of national identity, cultural tourism and education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heritage: Issues of national identity, cultural tourism and education</dc:title>
  <dc:creator>Karl Christian Alvestad</dc:creator>
  <cp:lastModifiedBy>Jarosław Gąsior</cp:lastModifiedBy>
  <cp:revision>5</cp:revision>
  <dcterms:created xsi:type="dcterms:W3CDTF">2022-03-27T17:45:01Z</dcterms:created>
  <dcterms:modified xsi:type="dcterms:W3CDTF">2022-04-08T13:32:27Z</dcterms:modified>
</cp:coreProperties>
</file>